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0"/>
          <a:stretch/>
        </p:blipFill>
        <p:spPr bwMode="auto">
          <a:xfrm>
            <a:off x="-17206" y="228600"/>
            <a:ext cx="9144000" cy="4844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9430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lenovo1</dc:creator>
  <cp:lastModifiedBy>lenovo1</cp:lastModifiedBy>
  <cp:revision>2</cp:revision>
  <dcterms:created xsi:type="dcterms:W3CDTF">2006-08-16T00:00:00Z</dcterms:created>
  <dcterms:modified xsi:type="dcterms:W3CDTF">2022-08-12T16:07:57Z</dcterms:modified>
</cp:coreProperties>
</file>