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B12AB-6672-CA11-E77C-BA5DE0B239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BF23FE-354B-FFFD-CE3A-D563F6339F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F24EAE-1287-FA92-4EB6-5313B4B2F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6915A-53B8-B921-00AD-F21A44CAB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EC3B3-FD57-BD86-ACD7-17816339E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97611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1507E-C6DE-9065-9290-26033FE44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D0DAB-95D2-F1ED-2E52-249AAA10D9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E0FCC5-5B1E-DC15-D37B-730031187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578FF-4D10-2F4A-A9AF-3E8E479FA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9A0520-3BF1-0EBC-5339-E592C8BE3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33847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62066-746E-2550-789A-57EB4CF91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B2FBDE-55AB-0499-95B1-12B76E3FF2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E4C7CC-2CA7-84ED-7FF7-A0E6462BC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0058D-4FCA-37A4-3F38-367D62050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D9699F-3E79-D635-A2DE-318FD5CD8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9738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B7444-73BF-D622-FDA0-89A792163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BD95B-4256-2C8F-BFD0-F55ABC1D8A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0C4E00-130B-10B5-47F4-E8A6E9937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69DEF0-0DFF-54C1-C2F6-93C8915B7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68650A-8AF4-2AC0-0A1E-AC5C9D9B3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F0B814-4B96-D66F-B9FE-9FB82E403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23510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30737-679B-E053-791E-6421FDAE4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6E0296-2CFA-46CB-3401-637B771A1D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03DF56-D536-A7DB-E228-7D7FDA99B1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AA68BF-1DD5-24A0-D9DE-807AF6E2D7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9EE0A9-C2D3-DCE2-BE66-2775200F3E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67AA60-BBAE-4A52-A1D9-4D43F3F9C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684163-9B3A-578F-E451-0C5711868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3A605E-9662-3FD5-B717-C13FC53E3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276025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EB537-AFC8-4824-01B0-EB99CA735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E7FE92-BCBC-F93D-058A-2BC28B3F9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03E83E-734C-10EE-541D-9130A1641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82232A-A744-4DAC-4A9B-6710FD67B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177396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BF4008-213F-4B5A-60EE-04E62E053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5A7BC3-7A92-936E-DA90-91B281BA2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ED0EA0-C85B-7FAF-5DAF-19E671FA8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72659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CD4EB-5AFC-AD7D-EC7C-E4B76EE8B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D2782-0D30-5C42-CB0E-F1CE29440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F02D2D-8EBA-4D28-A0A6-DB2239B96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8FED32-0852-4F65-04C7-E45634DA9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8E119B-7478-6C8C-F7F9-5E01A216D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84BFA1-2714-6B80-2EC4-0DA6F611A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66370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6D997-230B-7DCF-78C6-89F92A753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0A55DB-5ED8-0DFB-1930-75BA9B56D2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FA9B1C-70BE-A440-0A0B-35364493DE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464633-9D05-2E46-86DA-E9870756A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45B8E0-837C-1780-C06B-38DB9A66E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D34575-206E-42A3-D4F8-C00ACD20C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47805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8848A-1839-AD20-BE85-1F40B6104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0FD875-1BD9-6805-CD4A-FC84E6DC6D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83E45-A502-73A9-6E88-B3034FF1D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DA7A42-F5A4-5093-76D3-9832BC991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F463CE-0AD0-5317-EAC4-5C71EE9DE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58437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2EAB16-53CD-6E38-2666-F3C8FEF3B9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4399A2-739F-1885-7E7A-61D21A8BA8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D9A229-8596-D171-2B44-6CD6CC277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AAAAFF-CD5C-2C5D-D646-48F63AD84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770818-54BF-9C29-6F82-ACCE295A5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24651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257DCE-6C98-61DE-7498-957A7B430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CB52AD-0930-D4FE-FFDA-C6C4889E0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FA6B2B-6464-B678-14A5-B780DC7FF1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EC04E-7968-4B70-A34F-FDD51BB54ACB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C5EC1-3727-45A4-815F-6CAA402A0D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43EAA-3DB4-7C6D-C1C7-6887DC7BE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9AA65-A047-4BB4-87F7-439823C4D44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98704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F07A2-2088-9F54-1882-FD3DB62153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494381-3C6E-54E0-57C6-363F77FA1E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C4C870-510A-F8AE-6EF2-848F5FDCF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99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Abdah Alif Bin Zahari</dc:creator>
  <cp:lastModifiedBy>Abdah Alif Bin Zahari</cp:lastModifiedBy>
  <cp:revision>1</cp:revision>
  <dcterms:created xsi:type="dcterms:W3CDTF">2022-06-21T09:04:40Z</dcterms:created>
  <dcterms:modified xsi:type="dcterms:W3CDTF">2022-06-21T09:04:50Z</dcterms:modified>
</cp:coreProperties>
</file>