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703F7-870A-40C3-BE44-72FFCD713041}" type="datetimeFigureOut">
              <a:rPr lang="en-MY" smtClean="0"/>
              <a:t>04/07/2020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87C36-C4FF-46B3-B61A-F314C419F2C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423539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703F7-870A-40C3-BE44-72FFCD713041}" type="datetimeFigureOut">
              <a:rPr lang="en-MY" smtClean="0"/>
              <a:t>04/07/2020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87C36-C4FF-46B3-B61A-F314C419F2C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838741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703F7-870A-40C3-BE44-72FFCD713041}" type="datetimeFigureOut">
              <a:rPr lang="en-MY" smtClean="0"/>
              <a:t>04/07/2020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87C36-C4FF-46B3-B61A-F314C419F2C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072979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703F7-870A-40C3-BE44-72FFCD713041}" type="datetimeFigureOut">
              <a:rPr lang="en-MY" smtClean="0"/>
              <a:t>04/07/2020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87C36-C4FF-46B3-B61A-F314C419F2C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8156055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703F7-870A-40C3-BE44-72FFCD713041}" type="datetimeFigureOut">
              <a:rPr lang="en-MY" smtClean="0"/>
              <a:t>04/07/2020</a:t>
            </a:fld>
            <a:endParaRPr lang="en-MY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87C36-C4FF-46B3-B61A-F314C419F2C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436959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703F7-870A-40C3-BE44-72FFCD713041}" type="datetimeFigureOut">
              <a:rPr lang="en-MY" smtClean="0"/>
              <a:t>04/07/2020</a:t>
            </a:fld>
            <a:endParaRPr lang="en-M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87C36-C4FF-46B3-B61A-F314C419F2C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1238366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703F7-870A-40C3-BE44-72FFCD713041}" type="datetimeFigureOut">
              <a:rPr lang="en-MY" smtClean="0"/>
              <a:t>04/07/2020</a:t>
            </a:fld>
            <a:endParaRPr lang="en-MY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87C36-C4FF-46B3-B61A-F314C419F2C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336527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703F7-870A-40C3-BE44-72FFCD713041}" type="datetimeFigureOut">
              <a:rPr lang="en-MY" smtClean="0"/>
              <a:t>04/07/2020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87C36-C4FF-46B3-B61A-F314C419F2C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121771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MY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703F7-870A-40C3-BE44-72FFCD713041}" type="datetimeFigureOut">
              <a:rPr lang="en-MY" smtClean="0"/>
              <a:t>04/07/2020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87C36-C4FF-46B3-B61A-F314C419F2C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860638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703F7-870A-40C3-BE44-72FFCD713041}" type="datetimeFigureOut">
              <a:rPr lang="en-MY" smtClean="0"/>
              <a:t>04/07/2020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87C36-C4FF-46B3-B61A-F314C419F2C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572139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703F7-870A-40C3-BE44-72FFCD713041}" type="datetimeFigureOut">
              <a:rPr lang="en-MY" smtClean="0"/>
              <a:t>04/07/2020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87C36-C4FF-46B3-B61A-F314C419F2C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115615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1703F7-870A-40C3-BE44-72FFCD713041}" type="datetimeFigureOut">
              <a:rPr lang="en-MY" smtClean="0"/>
              <a:t>04/07/2020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987C36-C4FF-46B3-B61A-F314C419F2C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298470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3203575"/>
          </a:xfrm>
        </p:spPr>
        <p:txBody>
          <a:bodyPr>
            <a:normAutofit fontScale="90000"/>
          </a:bodyPr>
          <a:lstStyle/>
          <a:p>
            <a:r>
              <a:rPr lang="en-MY" dirty="0" smtClean="0"/>
              <a:t>how to recognize CB1</a:t>
            </a:r>
            <a:br>
              <a:rPr lang="en-MY" dirty="0" smtClean="0"/>
            </a:br>
            <a:r>
              <a:rPr lang="en-MY" dirty="0" smtClean="0"/>
              <a:t>To recognize Cb1 there are two main conditions ... that is</a:t>
            </a:r>
            <a:br>
              <a:rPr lang="en-MY" dirty="0" smtClean="0"/>
            </a:br>
            <a:r>
              <a:rPr lang="en-MY" dirty="0" smtClean="0"/>
              <a:t> 1.There is a new hi after the previous hi </a:t>
            </a:r>
            <a:br>
              <a:rPr lang="en-MY" dirty="0" smtClean="0"/>
            </a:br>
            <a:r>
              <a:rPr lang="en-MY" dirty="0" smtClean="0"/>
              <a:t>2.There are new low after the previous low </a:t>
            </a:r>
            <a:br>
              <a:rPr lang="en-MY" dirty="0" smtClean="0"/>
            </a:br>
            <a:r>
              <a:rPr lang="en-MY" dirty="0" smtClean="0"/>
              <a:t>This condition should apply at the </a:t>
            </a:r>
            <a:r>
              <a:rPr lang="en-MY" dirty="0" err="1" smtClean="0"/>
              <a:t>fibo</a:t>
            </a:r>
            <a:r>
              <a:rPr lang="en-MY" dirty="0" smtClean="0"/>
              <a:t> level for higher accuracy</a:t>
            </a:r>
            <a:br>
              <a:rPr lang="en-MY" dirty="0" smtClean="0"/>
            </a:br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1948658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Musang module 2.pdf - Foxit PhantomPDF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762000"/>
            <a:ext cx="9040311" cy="3505200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2800" dirty="0" smtClean="0"/>
              <a:t>Between 2 LOWS =CB1- price break= UP</a:t>
            </a:r>
            <a:endParaRPr lang="en-MY" sz="2800" dirty="0"/>
          </a:p>
        </p:txBody>
      </p:sp>
    </p:spTree>
    <p:extLst>
      <p:ext uri="{BB962C8B-B14F-4D97-AF65-F5344CB8AC3E}">
        <p14:creationId xmlns:p14="http://schemas.microsoft.com/office/powerpoint/2010/main" val="6372589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Musang module 2.pdf - Foxit PhantomPDF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4800" y="381000"/>
            <a:ext cx="8594624" cy="4114800"/>
          </a:xfrm>
        </p:spPr>
      </p:pic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>
            <a:normAutofit fontScale="92500" lnSpcReduction="10000"/>
          </a:bodyPr>
          <a:lstStyle/>
          <a:p>
            <a:r>
              <a:rPr lang="en-US" sz="2800" dirty="0" smtClean="0"/>
              <a:t>Between 2  HIGHS =CB1- price break= DOWN</a:t>
            </a:r>
            <a:endParaRPr lang="en-MY" sz="2800" dirty="0"/>
          </a:p>
        </p:txBody>
      </p:sp>
    </p:spTree>
    <p:extLst>
      <p:ext uri="{BB962C8B-B14F-4D97-AF65-F5344CB8AC3E}">
        <p14:creationId xmlns:p14="http://schemas.microsoft.com/office/powerpoint/2010/main" val="27903263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4" name="Picture Placeholder 4" descr="Musang module 2.pdf - Foxit Phantom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9600" y="1066800"/>
            <a:ext cx="7766415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0920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4" name="Picture Placeholder 4" descr="Musang module 2.pdf - Foxit Phantom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" y="1447800"/>
            <a:ext cx="8535209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6260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22</Words>
  <Application>Microsoft Office PowerPoint</Application>
  <PresentationFormat>On-screen Show (4:3)</PresentationFormat>
  <Paragraphs>3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how to recognize CB1 To recognize Cb1 there are two main conditions ... that is  1.There is a new hi after the previous hi  2.There are new low after the previous low  This condition should apply at the fibo level for higher accuracy 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recognize CB1 To recognize Cb1 there are two main conditions ... that is  1.There is a new hi after the previous hi  2.There are new low after the previous low  This condition should apply at the fibo level for higher accuracy </dc:title>
  <dc:creator>KBN MERU 2</dc:creator>
  <cp:lastModifiedBy>KBN MERU 2</cp:lastModifiedBy>
  <cp:revision>1</cp:revision>
  <dcterms:created xsi:type="dcterms:W3CDTF">2020-07-04T04:11:05Z</dcterms:created>
  <dcterms:modified xsi:type="dcterms:W3CDTF">2020-07-04T04:19:12Z</dcterms:modified>
</cp:coreProperties>
</file>