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2.xml" ContentType="application/vnd.openxmlformats-officedocument.theme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3.xml" ContentType="application/vnd.openxmlformats-officedocument.theme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7" r:id="rId1"/>
    <p:sldMasterId id="2147483908" r:id="rId2"/>
    <p:sldMasterId id="2147483706" r:id="rId3"/>
    <p:sldMasterId id="2147483874" r:id="rId4"/>
  </p:sldMasterIdLst>
  <p:notesMasterIdLst>
    <p:notesMasterId r:id="rId16"/>
  </p:notesMasterIdLst>
  <p:handoutMasterIdLst>
    <p:handoutMasterId r:id="rId17"/>
  </p:handoutMasterIdLst>
  <p:sldIdLst>
    <p:sldId id="591" r:id="rId5"/>
    <p:sldId id="586" r:id="rId6"/>
    <p:sldId id="598" r:id="rId7"/>
    <p:sldId id="599" r:id="rId8"/>
    <p:sldId id="587" r:id="rId9"/>
    <p:sldId id="589" r:id="rId10"/>
    <p:sldId id="597" r:id="rId11"/>
    <p:sldId id="601" r:id="rId12"/>
    <p:sldId id="602" r:id="rId13"/>
    <p:sldId id="600" r:id="rId14"/>
    <p:sldId id="603" r:id="rId15"/>
  </p:sldIdLst>
  <p:sldSz cx="9144000" cy="6858000" type="screen4x3"/>
  <p:notesSz cx="6735763" cy="98663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863">
          <p15:clr>
            <a:srgbClr val="A4A3A4"/>
          </p15:clr>
        </p15:guide>
        <p15:guide id="2" orient="horz" pos="4137">
          <p15:clr>
            <a:srgbClr val="A4A3A4"/>
          </p15:clr>
        </p15:guide>
        <p15:guide id="3" orient="horz" pos="225">
          <p15:clr>
            <a:srgbClr val="A4A3A4"/>
          </p15:clr>
        </p15:guide>
        <p15:guide id="4" orient="horz" pos="3913">
          <p15:clr>
            <a:srgbClr val="A4A3A4"/>
          </p15:clr>
        </p15:guide>
        <p15:guide id="5" orient="horz" pos="3805">
          <p15:clr>
            <a:srgbClr val="A4A3A4"/>
          </p15:clr>
        </p15:guide>
        <p15:guide id="6" orient="horz" pos="2607">
          <p15:clr>
            <a:srgbClr val="A4A3A4"/>
          </p15:clr>
        </p15:guide>
        <p15:guide id="7" orient="horz" pos="2432">
          <p15:clr>
            <a:srgbClr val="A4A3A4"/>
          </p15:clr>
        </p15:guide>
        <p15:guide id="8" pos="5538">
          <p15:clr>
            <a:srgbClr val="A4A3A4"/>
          </p15:clr>
        </p15:guide>
        <p15:guide id="9" pos="228">
          <p15:clr>
            <a:srgbClr val="A4A3A4"/>
          </p15:clr>
        </p15:guide>
        <p15:guide id="10" pos="2826">
          <p15:clr>
            <a:srgbClr val="A4A3A4"/>
          </p15:clr>
        </p15:guide>
        <p15:guide id="11" pos="293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8" userDrawn="1">
          <p15:clr>
            <a:srgbClr val="A4A3A4"/>
          </p15:clr>
        </p15:guide>
        <p15:guide id="2" pos="2142" userDrawn="1">
          <p15:clr>
            <a:srgbClr val="A4A3A4"/>
          </p15:clr>
        </p15:guide>
        <p15:guide id="3" orient="horz" pos="3108">
          <p15:clr>
            <a:srgbClr val="A4A3A4"/>
          </p15:clr>
        </p15:guide>
        <p15:guide id="4" pos="212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clrMode="bw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39161"/>
    <a:srgbClr val="E7E7E7"/>
    <a:srgbClr val="FEFEFE"/>
    <a:srgbClr val="FCFCFC"/>
    <a:srgbClr val="FAFAFA"/>
    <a:srgbClr val="F0F0F0"/>
    <a:srgbClr val="FFFFFF"/>
    <a:srgbClr val="0F4430"/>
    <a:srgbClr val="2EA350"/>
    <a:srgbClr val="D5ED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E25E649-3F16-4E02-A733-19D2CDBF48F0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77" autoAdjust="0"/>
    <p:restoredTop sz="81548" autoAdjust="0"/>
  </p:normalViewPr>
  <p:slideViewPr>
    <p:cSldViewPr showGuides="1">
      <p:cViewPr varScale="1">
        <p:scale>
          <a:sx n="93" d="100"/>
          <a:sy n="93" d="100"/>
        </p:scale>
        <p:origin x="2130" y="78"/>
      </p:cViewPr>
      <p:guideLst>
        <p:guide orient="horz" pos="863"/>
        <p:guide orient="horz" pos="4137"/>
        <p:guide orient="horz" pos="225"/>
        <p:guide orient="horz" pos="3913"/>
        <p:guide orient="horz" pos="3805"/>
        <p:guide orient="horz" pos="2607"/>
        <p:guide orient="horz" pos="2432"/>
        <p:guide pos="5538"/>
        <p:guide pos="228"/>
        <p:guide pos="2826"/>
        <p:guide pos="293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>
      <p:cViewPr varScale="1">
        <p:scale>
          <a:sx n="78" d="100"/>
          <a:sy n="78" d="100"/>
        </p:scale>
        <p:origin x="-3384" y="-114"/>
      </p:cViewPr>
      <p:guideLst>
        <p:guide orient="horz" pos="3128"/>
        <p:guide pos="2142"/>
        <p:guide orient="horz" pos="3108"/>
        <p:guide pos="212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19565" cy="493789"/>
          </a:xfrm>
          <a:prstGeom prst="rect">
            <a:avLst/>
          </a:prstGeom>
        </p:spPr>
        <p:txBody>
          <a:bodyPr vert="horz" lIns="90740" tIns="45370" rIns="90740" bIns="4537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14627" y="0"/>
            <a:ext cx="2919565" cy="493789"/>
          </a:xfrm>
          <a:prstGeom prst="rect">
            <a:avLst/>
          </a:prstGeom>
        </p:spPr>
        <p:txBody>
          <a:bodyPr vert="horz" lIns="90740" tIns="45370" rIns="90740" bIns="45370" rtlCol="0"/>
          <a:lstStyle>
            <a:lvl1pPr algn="r">
              <a:defRPr sz="1200"/>
            </a:lvl1pPr>
          </a:lstStyle>
          <a:p>
            <a:fld id="{A8D80F56-34CC-E048-8ECB-04395716B929}" type="datetimeFigureOut">
              <a:rPr lang="en-US" smtClean="0"/>
              <a:pPr/>
              <a:t>4/30/2019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370948"/>
            <a:ext cx="2919565" cy="493789"/>
          </a:xfrm>
          <a:prstGeom prst="rect">
            <a:avLst/>
          </a:prstGeom>
        </p:spPr>
        <p:txBody>
          <a:bodyPr vert="horz" lIns="90740" tIns="45370" rIns="90740" bIns="4537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14627" y="9370948"/>
            <a:ext cx="2919565" cy="493789"/>
          </a:xfrm>
          <a:prstGeom prst="rect">
            <a:avLst/>
          </a:prstGeom>
        </p:spPr>
        <p:txBody>
          <a:bodyPr vert="horz" lIns="90740" tIns="45370" rIns="90740" bIns="45370" rtlCol="0" anchor="b"/>
          <a:lstStyle>
            <a:lvl1pPr algn="r">
              <a:defRPr sz="1200"/>
            </a:lvl1pPr>
          </a:lstStyle>
          <a:p>
            <a:fld id="{21A2A01F-B49D-CB4B-86E9-A4DAF429C5D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955147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2918830" cy="493315"/>
          </a:xfrm>
          <a:prstGeom prst="rect">
            <a:avLst/>
          </a:prstGeom>
        </p:spPr>
        <p:txBody>
          <a:bodyPr vert="horz" lIns="90740" tIns="45370" rIns="90740" bIns="4537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5376" y="2"/>
            <a:ext cx="2918830" cy="493315"/>
          </a:xfrm>
          <a:prstGeom prst="rect">
            <a:avLst/>
          </a:prstGeom>
        </p:spPr>
        <p:txBody>
          <a:bodyPr vert="horz" lIns="90740" tIns="45370" rIns="90740" bIns="45370" rtlCol="0"/>
          <a:lstStyle>
            <a:lvl1pPr algn="r">
              <a:defRPr sz="1200"/>
            </a:lvl1pPr>
          </a:lstStyle>
          <a:p>
            <a:fld id="{AA02C539-3061-4744-91E5-AB858070C3AF}" type="datetimeFigureOut">
              <a:rPr lang="en-GB" smtClean="0"/>
              <a:pPr/>
              <a:t>30/04/2019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3288" y="739775"/>
            <a:ext cx="4929187" cy="36988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40" tIns="45370" rIns="90740" bIns="4537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577" y="4686500"/>
            <a:ext cx="5388610" cy="4439841"/>
          </a:xfrm>
          <a:prstGeom prst="rect">
            <a:avLst/>
          </a:prstGeom>
        </p:spPr>
        <p:txBody>
          <a:bodyPr vert="horz" lIns="90740" tIns="45370" rIns="90740" bIns="4537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9371287"/>
            <a:ext cx="2918830" cy="493315"/>
          </a:xfrm>
          <a:prstGeom prst="rect">
            <a:avLst/>
          </a:prstGeom>
        </p:spPr>
        <p:txBody>
          <a:bodyPr vert="horz" lIns="90740" tIns="45370" rIns="90740" bIns="4537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5376" y="9371287"/>
            <a:ext cx="2918830" cy="493315"/>
          </a:xfrm>
          <a:prstGeom prst="rect">
            <a:avLst/>
          </a:prstGeom>
        </p:spPr>
        <p:txBody>
          <a:bodyPr vert="horz" lIns="90740" tIns="45370" rIns="90740" bIns="45370" rtlCol="0" anchor="b"/>
          <a:lstStyle>
            <a:lvl1pPr algn="r">
              <a:defRPr sz="1200"/>
            </a:lvl1pPr>
          </a:lstStyle>
          <a:p>
            <a:fld id="{7961E227-9655-471B-9F1A-5D2E4EC7EF6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221913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61E227-9655-471B-9F1A-5D2E4EC7EF62}" type="slidenum">
              <a:rPr lang="en-GB" smtClean="0"/>
              <a:pPr/>
              <a:t>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61E227-9655-471B-9F1A-5D2E4EC7EF62}" type="slidenum">
              <a:rPr lang="en-GB" smtClean="0"/>
              <a:pPr/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61E227-9655-471B-9F1A-5D2E4EC7EF62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85999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61E227-9655-471B-9F1A-5D2E4EC7EF62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3393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61E227-9655-471B-9F1A-5D2E4EC7EF62}" type="slidenum">
              <a:rPr lang="en-GB" smtClean="0"/>
              <a:pPr/>
              <a:t>5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61E227-9655-471B-9F1A-5D2E4EC7EF62}" type="slidenum">
              <a:rPr lang="en-GB" smtClean="0"/>
              <a:pPr/>
              <a:t>6</a:t>
            </a:fld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61E227-9655-471B-9F1A-5D2E4EC7EF62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11131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61E227-9655-471B-9F1A-5D2E4EC7EF62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1795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/ glob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GC_POS_72dpi_RGB_GOL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0" y="6029960"/>
            <a:ext cx="1466850" cy="541020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342000" y="1275286"/>
            <a:ext cx="8442000" cy="403200"/>
          </a:xfrm>
        </p:spPr>
        <p:txBody>
          <a:bodyPr lIns="0" tIns="0" rIns="0" bIns="0" anchor="t" anchorCtr="0">
            <a:noAutofit/>
          </a:bodyPr>
          <a:lstStyle>
            <a:lvl1pPr>
              <a:defRPr sz="3000"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60000" y="2276094"/>
            <a:ext cx="8424000" cy="403200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1800" b="1" baseline="0">
                <a:solidFill>
                  <a:srgbClr val="A39161"/>
                </a:solidFill>
              </a:defRPr>
            </a:lvl1pPr>
            <a:lvl2pPr marL="0" indent="0" algn="l">
              <a:spcBef>
                <a:spcPts val="0"/>
              </a:spcBef>
              <a:buNone/>
              <a:defRPr sz="1800" b="1">
                <a:solidFill>
                  <a:srgbClr val="A39161"/>
                </a:solidFill>
              </a:defRPr>
            </a:lvl2pPr>
            <a:lvl3pPr marL="0" indent="0" algn="l">
              <a:spcBef>
                <a:spcPts val="0"/>
              </a:spcBef>
              <a:buNone/>
              <a:defRPr sz="1800" b="1">
                <a:solidFill>
                  <a:srgbClr val="A39161"/>
                </a:solidFill>
              </a:defRPr>
            </a:lvl3pPr>
            <a:lvl4pPr marL="0" indent="0" algn="l">
              <a:spcBef>
                <a:spcPts val="0"/>
              </a:spcBef>
              <a:buNone/>
              <a:defRPr sz="1800" b="1">
                <a:solidFill>
                  <a:srgbClr val="A39161"/>
                </a:solidFill>
              </a:defRPr>
            </a:lvl4pPr>
            <a:lvl5pPr marL="0" indent="0" algn="l">
              <a:spcBef>
                <a:spcPts val="0"/>
              </a:spcBef>
              <a:buNone/>
              <a:defRPr sz="1800" b="1">
                <a:solidFill>
                  <a:srgbClr val="A39161"/>
                </a:solidFill>
                <a:latin typeface="Arial" pitchFamily="34" charset="0"/>
                <a:cs typeface="Arial" pitchFamily="34" charset="0"/>
              </a:defRPr>
            </a:lvl5pPr>
            <a:lvl6pPr marL="0" indent="0" algn="l">
              <a:spcBef>
                <a:spcPts val="0"/>
              </a:spcBef>
              <a:buNone/>
              <a:defRPr sz="1800" b="1">
                <a:solidFill>
                  <a:srgbClr val="A39161"/>
                </a:solidFill>
              </a:defRPr>
            </a:lvl6pPr>
            <a:lvl7pPr marL="0" indent="0" algn="l">
              <a:spcBef>
                <a:spcPts val="0"/>
              </a:spcBef>
              <a:buNone/>
              <a:defRPr sz="1800" b="1">
                <a:solidFill>
                  <a:srgbClr val="A39161"/>
                </a:solidFill>
                <a:latin typeface="Arial" pitchFamily="34" charset="0"/>
                <a:cs typeface="Arial" pitchFamily="34" charset="0"/>
              </a:defRPr>
            </a:lvl7pPr>
            <a:lvl8pPr marL="0" indent="0" algn="l">
              <a:spcBef>
                <a:spcPts val="0"/>
              </a:spcBef>
              <a:buNone/>
              <a:defRPr sz="1800" b="1">
                <a:solidFill>
                  <a:srgbClr val="A39161"/>
                </a:solidFill>
                <a:latin typeface="Arial" pitchFamily="34" charset="0"/>
                <a:cs typeface="Arial" pitchFamily="34" charset="0"/>
              </a:defRPr>
            </a:lvl8pPr>
            <a:lvl9pPr marL="0" indent="0" algn="l">
              <a:spcBef>
                <a:spcPts val="0"/>
              </a:spcBef>
              <a:buNone/>
              <a:defRPr sz="1800" b="1">
                <a:solidFill>
                  <a:srgbClr val="A3916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lvl="0"/>
            <a:r>
              <a:rPr lang="en-US" noProof="0" dirty="0"/>
              <a:t>Presented by Name Surname | 00 Month Year</a:t>
            </a:r>
            <a:endParaRPr lang="en-GB" noProof="0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342000" y="277200"/>
            <a:ext cx="8442000" cy="403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70800" y="6406893"/>
            <a:ext cx="316800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54AF95F8-767B-4E5B-A811-8393A81E3C26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0000" y="6410861"/>
            <a:ext cx="8100432" cy="180000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noProof="0"/>
              <a:t>World Gold Council  |  Gold Demand Trends Q1 2019  |  May 2019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360000" y="1314000"/>
            <a:ext cx="8424000" cy="4716000"/>
          </a:xfrm>
        </p:spPr>
        <p:txBody>
          <a:bodyPr/>
          <a:lstStyle>
            <a:lvl1pPr>
              <a:tabLst>
                <a:tab pos="180000" algn="l"/>
                <a:tab pos="360000" algn="l"/>
                <a:tab pos="540000" algn="l"/>
              </a:tabLst>
              <a:defRPr/>
            </a:lvl1pPr>
            <a:lvl2pPr>
              <a:tabLst/>
              <a:defRPr/>
            </a:lvl2pPr>
            <a:lvl3pPr>
              <a:tabLst/>
              <a:defRPr/>
            </a:lvl3pPr>
            <a:lvl4pPr>
              <a:tabLst/>
              <a:defRPr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/ Ch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GC-C_POS_72dpi_RGB_GOL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0" y="5850447"/>
            <a:ext cx="1465200" cy="716488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ctrTitle"/>
          </p:nvPr>
        </p:nvSpPr>
        <p:spPr>
          <a:xfrm>
            <a:off x="342000" y="1275286"/>
            <a:ext cx="8442000" cy="403200"/>
          </a:xfrm>
        </p:spPr>
        <p:txBody>
          <a:bodyPr lIns="0" tIns="0" rIns="0" bIns="0" anchor="t" anchorCtr="0">
            <a:noAutofit/>
          </a:bodyPr>
          <a:lstStyle>
            <a:lvl1pPr>
              <a:defRPr sz="3000"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5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60000" y="2276094"/>
            <a:ext cx="8424000" cy="403200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1800" b="1" baseline="0">
                <a:solidFill>
                  <a:srgbClr val="A39161"/>
                </a:solidFill>
              </a:defRPr>
            </a:lvl1pPr>
            <a:lvl2pPr marL="0" indent="0" algn="l">
              <a:spcBef>
                <a:spcPts val="0"/>
              </a:spcBef>
              <a:buNone/>
              <a:defRPr sz="1800" b="1">
                <a:solidFill>
                  <a:srgbClr val="A39161"/>
                </a:solidFill>
              </a:defRPr>
            </a:lvl2pPr>
            <a:lvl3pPr marL="0" indent="0" algn="l">
              <a:spcBef>
                <a:spcPts val="0"/>
              </a:spcBef>
              <a:buNone/>
              <a:defRPr sz="1800" b="1">
                <a:solidFill>
                  <a:srgbClr val="A39161"/>
                </a:solidFill>
              </a:defRPr>
            </a:lvl3pPr>
            <a:lvl4pPr marL="0" indent="0" algn="l">
              <a:spcBef>
                <a:spcPts val="0"/>
              </a:spcBef>
              <a:buNone/>
              <a:defRPr sz="1800" b="1">
                <a:solidFill>
                  <a:srgbClr val="A39161"/>
                </a:solidFill>
              </a:defRPr>
            </a:lvl4pPr>
            <a:lvl5pPr marL="0" indent="0" algn="l">
              <a:spcBef>
                <a:spcPts val="0"/>
              </a:spcBef>
              <a:buNone/>
              <a:defRPr sz="1800" b="1">
                <a:solidFill>
                  <a:srgbClr val="A39161"/>
                </a:solidFill>
                <a:latin typeface="Arial" pitchFamily="34" charset="0"/>
                <a:cs typeface="Arial" pitchFamily="34" charset="0"/>
              </a:defRPr>
            </a:lvl5pPr>
            <a:lvl6pPr marL="0" indent="0" algn="l">
              <a:spcBef>
                <a:spcPts val="0"/>
              </a:spcBef>
              <a:buNone/>
              <a:defRPr sz="1800" b="1">
                <a:solidFill>
                  <a:srgbClr val="A39161"/>
                </a:solidFill>
              </a:defRPr>
            </a:lvl6pPr>
            <a:lvl7pPr marL="0" indent="0" algn="l">
              <a:spcBef>
                <a:spcPts val="0"/>
              </a:spcBef>
              <a:buNone/>
              <a:defRPr sz="1800" b="1">
                <a:solidFill>
                  <a:srgbClr val="A39161"/>
                </a:solidFill>
                <a:latin typeface="Arial" pitchFamily="34" charset="0"/>
                <a:cs typeface="Arial" pitchFamily="34" charset="0"/>
              </a:defRPr>
            </a:lvl7pPr>
            <a:lvl8pPr marL="0" indent="0" algn="l">
              <a:spcBef>
                <a:spcPts val="0"/>
              </a:spcBef>
              <a:buNone/>
              <a:defRPr sz="1800" b="1">
                <a:solidFill>
                  <a:srgbClr val="A39161"/>
                </a:solidFill>
                <a:latin typeface="Arial" pitchFamily="34" charset="0"/>
                <a:cs typeface="Arial" pitchFamily="34" charset="0"/>
              </a:defRPr>
            </a:lvl8pPr>
            <a:lvl9pPr marL="0" indent="0" algn="l">
              <a:spcBef>
                <a:spcPts val="0"/>
              </a:spcBef>
              <a:buNone/>
              <a:defRPr sz="1800" b="1">
                <a:solidFill>
                  <a:srgbClr val="A3916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lvl="0"/>
            <a:r>
              <a:rPr lang="en-US" noProof="0" dirty="0"/>
              <a:t>Presented by Name Surname | 00 Month Year</a:t>
            </a:r>
            <a:endParaRPr lang="en-GB" noProof="0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ivider-slide-bg_RGB_transparent_web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03139" y="1171574"/>
            <a:ext cx="5640861" cy="5686425"/>
          </a:xfrm>
          <a:prstGeom prst="rect">
            <a:avLst/>
          </a:prstGeom>
        </p:spPr>
      </p:pic>
      <p:pic>
        <p:nvPicPr>
          <p:cNvPr id="8" name="Picture 7" descr="Divider-slide-bg_RGB_transparent_web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503139" y="1171574"/>
            <a:ext cx="5640861" cy="5686425"/>
          </a:xfrm>
          <a:prstGeom prst="rect">
            <a:avLst/>
          </a:prstGeom>
        </p:spPr>
      </p:pic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342000" y="277200"/>
            <a:ext cx="8442000" cy="403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70800" y="6406893"/>
            <a:ext cx="316800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54AF95F8-767B-4E5B-A811-8393A81E3C26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0000" y="6410861"/>
            <a:ext cx="8100432" cy="180000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noProof="0"/>
              <a:t>World Gold Council  |  Gold Demand Trends Q1 2019  |  May 2019</a:t>
            </a:r>
            <a:endParaRPr lang="en-GB" noProof="0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ation / gol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342000" y="1286678"/>
            <a:ext cx="8442000" cy="4744800"/>
          </a:xfrm>
        </p:spPr>
        <p:txBody>
          <a:bodyPr lIns="0" tIns="0" rIns="0" bIns="0">
            <a:noAutofit/>
          </a:bodyPr>
          <a:lstStyle>
            <a:lvl1pPr marL="0" indent="0">
              <a:spcBef>
                <a:spcPts val="0"/>
              </a:spcBef>
              <a:spcAft>
                <a:spcPts val="1200"/>
              </a:spcAft>
              <a:buNone/>
              <a:defRPr sz="2600" b="1">
                <a:solidFill>
                  <a:srgbClr val="A39161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None/>
              <a:defRPr sz="2600" b="1">
                <a:solidFill>
                  <a:srgbClr val="A39161"/>
                </a:solidFill>
              </a:defRPr>
            </a:lvl2pPr>
            <a:lvl3pPr marL="0" indent="0">
              <a:spcBef>
                <a:spcPts val="0"/>
              </a:spcBef>
              <a:spcAft>
                <a:spcPts val="800"/>
              </a:spcAft>
              <a:buNone/>
              <a:defRPr sz="2600" b="1">
                <a:solidFill>
                  <a:srgbClr val="A39161"/>
                </a:solidFill>
              </a:defRPr>
            </a:lvl3pPr>
            <a:lvl4pPr marL="0" indent="0">
              <a:spcBef>
                <a:spcPts val="0"/>
              </a:spcBef>
              <a:spcAft>
                <a:spcPts val="800"/>
              </a:spcAft>
              <a:buNone/>
              <a:defRPr sz="2600" b="1">
                <a:solidFill>
                  <a:srgbClr val="A39161"/>
                </a:solidFill>
                <a:latin typeface="Arial" pitchFamily="34" charset="0"/>
                <a:cs typeface="Arial" pitchFamily="34" charset="0"/>
              </a:defRPr>
            </a:lvl4pPr>
            <a:lvl5pPr marL="0" indent="0">
              <a:spcBef>
                <a:spcPts val="0"/>
              </a:spcBef>
              <a:spcAft>
                <a:spcPts val="800"/>
              </a:spcAft>
              <a:buNone/>
              <a:defRPr sz="2600" b="1">
                <a:solidFill>
                  <a:srgbClr val="A39161"/>
                </a:solidFill>
              </a:defRPr>
            </a:lvl5pPr>
            <a:lvl6pPr marL="0" indent="0">
              <a:spcBef>
                <a:spcPts val="0"/>
              </a:spcBef>
              <a:spcAft>
                <a:spcPts val="800"/>
              </a:spcAft>
              <a:buFontTx/>
              <a:buNone/>
              <a:defRPr sz="2600" b="1">
                <a:solidFill>
                  <a:srgbClr val="A39161"/>
                </a:solidFill>
              </a:defRPr>
            </a:lvl6pPr>
            <a:lvl7pPr marL="0" indent="0">
              <a:spcBef>
                <a:spcPts val="0"/>
              </a:spcBef>
              <a:spcAft>
                <a:spcPts val="800"/>
              </a:spcAft>
              <a:buFontTx/>
              <a:buNone/>
              <a:defRPr sz="2600" b="1">
                <a:solidFill>
                  <a:srgbClr val="A39161"/>
                </a:solidFill>
                <a:latin typeface="Arial" pitchFamily="34" charset="0"/>
                <a:cs typeface="Arial" pitchFamily="34" charset="0"/>
              </a:defRPr>
            </a:lvl7pPr>
            <a:lvl8pPr marL="0" indent="0">
              <a:spcBef>
                <a:spcPts val="0"/>
              </a:spcBef>
              <a:spcAft>
                <a:spcPts val="800"/>
              </a:spcAft>
              <a:buFontTx/>
              <a:buNone/>
              <a:defRPr sz="2600" b="1">
                <a:solidFill>
                  <a:srgbClr val="A39161"/>
                </a:solidFill>
              </a:defRPr>
            </a:lvl8pPr>
            <a:lvl9pPr marL="0" indent="0">
              <a:spcBef>
                <a:spcPts val="0"/>
              </a:spcBef>
              <a:spcAft>
                <a:spcPts val="800"/>
              </a:spcAft>
              <a:buFontTx/>
              <a:buNone/>
              <a:defRPr sz="2600" b="1">
                <a:solidFill>
                  <a:srgbClr val="A39161"/>
                </a:solidFill>
              </a:defRPr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70800" y="6406893"/>
            <a:ext cx="316800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54AF95F8-767B-4E5B-A811-8393A81E3C26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0000" y="6410861"/>
            <a:ext cx="8100432" cy="180000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noProof="0"/>
              <a:t>World Gold Council  |  Gold Demand Trends Q1 2019  |  May 2019</a:t>
            </a:r>
            <a:endParaRPr lang="en-GB" noProof="0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ation / bw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70800" y="6406893"/>
            <a:ext cx="316800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54AF95F8-767B-4E5B-A811-8393A81E3C26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0000" y="6410861"/>
            <a:ext cx="8100432" cy="180000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noProof="0"/>
              <a:t>World Gold Council  |  Gold Demand Trends Q1 2019  |  May 2019</a:t>
            </a:r>
            <a:endParaRPr lang="en-GB" noProof="0" dirty="0"/>
          </a:p>
        </p:txBody>
      </p:sp>
      <p:sp>
        <p:nvSpPr>
          <p:cNvPr id="5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342000" y="1286678"/>
            <a:ext cx="8442000" cy="4744800"/>
          </a:xfrm>
        </p:spPr>
        <p:txBody>
          <a:bodyPr lIns="0" tIns="0" rIns="0" bIns="0">
            <a:noAutofit/>
          </a:bodyPr>
          <a:lstStyle>
            <a:lvl1pPr marL="0" indent="0">
              <a:spcBef>
                <a:spcPts val="0"/>
              </a:spcBef>
              <a:spcAft>
                <a:spcPts val="1200"/>
              </a:spcAft>
              <a:buNone/>
              <a:defRPr sz="2600" b="1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None/>
              <a:defRPr sz="2600" b="1">
                <a:solidFill>
                  <a:schemeClr val="tx1"/>
                </a:solidFill>
              </a:defRPr>
            </a:lvl2pPr>
            <a:lvl3pPr marL="0" indent="0">
              <a:spcBef>
                <a:spcPts val="0"/>
              </a:spcBef>
              <a:spcAft>
                <a:spcPts val="800"/>
              </a:spcAft>
              <a:buNone/>
              <a:defRPr sz="2600" b="1">
                <a:solidFill>
                  <a:schemeClr val="tx1"/>
                </a:solidFill>
              </a:defRPr>
            </a:lvl3pPr>
            <a:lvl4pPr marL="0" indent="0">
              <a:spcBef>
                <a:spcPts val="0"/>
              </a:spcBef>
              <a:spcAft>
                <a:spcPts val="800"/>
              </a:spcAft>
              <a:buNone/>
              <a:defRPr sz="26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0" indent="0">
              <a:spcBef>
                <a:spcPts val="0"/>
              </a:spcBef>
              <a:spcAft>
                <a:spcPts val="800"/>
              </a:spcAft>
              <a:buNone/>
              <a:defRPr sz="2600" b="1">
                <a:solidFill>
                  <a:schemeClr val="tx1"/>
                </a:solidFill>
              </a:defRPr>
            </a:lvl5pPr>
            <a:lvl6pPr marL="0" indent="0">
              <a:spcBef>
                <a:spcPts val="0"/>
              </a:spcBef>
              <a:spcAft>
                <a:spcPts val="800"/>
              </a:spcAft>
              <a:buFontTx/>
              <a:buNone/>
              <a:defRPr sz="2600" b="1">
                <a:solidFill>
                  <a:schemeClr val="tx1"/>
                </a:solidFill>
              </a:defRPr>
            </a:lvl6pPr>
            <a:lvl7pPr marL="0" indent="0">
              <a:spcBef>
                <a:spcPts val="0"/>
              </a:spcBef>
              <a:spcAft>
                <a:spcPts val="800"/>
              </a:spcAft>
              <a:buFontTx/>
              <a:buNone/>
              <a:defRPr sz="26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0" indent="0">
              <a:spcBef>
                <a:spcPts val="0"/>
              </a:spcBef>
              <a:spcAft>
                <a:spcPts val="800"/>
              </a:spcAft>
              <a:buFontTx/>
              <a:buNone/>
              <a:defRPr sz="2600" b="1">
                <a:solidFill>
                  <a:schemeClr val="tx1"/>
                </a:solidFill>
              </a:defRPr>
            </a:lvl8pPr>
            <a:lvl9pPr marL="0" indent="0">
              <a:spcBef>
                <a:spcPts val="0"/>
              </a:spcBef>
              <a:spcAft>
                <a:spcPts val="800"/>
              </a:spcAft>
              <a:buFontTx/>
              <a:buNone/>
              <a:defRPr sz="2600" b="1">
                <a:solidFill>
                  <a:schemeClr val="tx1"/>
                </a:solidFill>
              </a:defRPr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/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342000" y="277200"/>
            <a:ext cx="8442000" cy="403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70800" y="6406893"/>
            <a:ext cx="316800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54AF95F8-767B-4E5B-A811-8393A81E3C26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0000" y="6410861"/>
            <a:ext cx="8100432" cy="180000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noProof="0"/>
              <a:t>World Gold Council  |  Gold Demand Trends Q1 2019  |  May 2019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360000" y="1314000"/>
            <a:ext cx="8424000" cy="4716000"/>
          </a:xfrm>
        </p:spPr>
        <p:txBody>
          <a:bodyPr/>
          <a:lstStyle>
            <a:lvl1pPr marL="180000" indent="-180000">
              <a:spcBef>
                <a:spcPts val="800"/>
              </a:spcBef>
              <a:buFont typeface="Arial" pitchFamily="34" charset="0"/>
              <a:buChar char="•"/>
              <a:tabLst/>
              <a:defRPr/>
            </a:lvl1pPr>
            <a:lvl2pPr marL="360000" indent="-180975">
              <a:spcBef>
                <a:spcPts val="480"/>
              </a:spcBef>
              <a:buFont typeface="Courier New" pitchFamily="49" charset="0"/>
              <a:buChar char="-"/>
              <a:tabLst/>
              <a:defRPr/>
            </a:lvl2pPr>
            <a:lvl3pPr marL="540000">
              <a:spcBef>
                <a:spcPts val="480"/>
              </a:spcBef>
              <a:tabLst/>
              <a:defRPr/>
            </a:lvl3pPr>
            <a:lvl4pPr marL="540000">
              <a:spcBef>
                <a:spcPts val="480"/>
              </a:spcBef>
              <a:defRPr/>
            </a:lvl4pPr>
            <a:lvl5pPr marL="540000">
              <a:spcBef>
                <a:spcPts val="480"/>
              </a:spcBef>
              <a:defRPr/>
            </a:lvl5pPr>
            <a:lvl6pPr marL="540000">
              <a:spcBef>
                <a:spcPts val="480"/>
              </a:spcBef>
              <a:defRPr/>
            </a:lvl6pPr>
            <a:lvl7pPr marL="540000">
              <a:spcBef>
                <a:spcPts val="480"/>
              </a:spcBef>
              <a:defRPr/>
            </a:lvl7pPr>
            <a:lvl8pPr marL="540000">
              <a:spcBef>
                <a:spcPts val="480"/>
              </a:spcBef>
              <a:defRPr/>
            </a:lvl8pPr>
            <a:lvl9pPr marL="540000">
              <a:spcBef>
                <a:spcPts val="480"/>
              </a:spcBef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/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360000" y="1314000"/>
            <a:ext cx="8424000" cy="4716000"/>
          </a:xfrm>
        </p:spPr>
        <p:txBody>
          <a:bodyPr/>
          <a:lstStyle>
            <a:lvl1pPr marL="270000" indent="-270000">
              <a:spcBef>
                <a:spcPts val="1200"/>
              </a:spcBef>
              <a:spcAft>
                <a:spcPts val="0"/>
              </a:spcAft>
              <a:buFont typeface="+mj-lt"/>
              <a:buAutoNum type="arabicPeriod"/>
              <a:tabLst/>
              <a:defRPr baseline="0">
                <a:solidFill>
                  <a:schemeClr val="tx1"/>
                </a:solidFill>
              </a:defRPr>
            </a:lvl1pPr>
            <a:lvl2pPr marL="450000" indent="-180000">
              <a:buFont typeface="Arial" pitchFamily="34" charset="0"/>
              <a:buChar char="•"/>
              <a:tabLst/>
              <a:defRPr baseline="0"/>
            </a:lvl2pPr>
            <a:lvl3pPr marL="630000" indent="-180975">
              <a:tabLst/>
              <a:defRPr/>
            </a:lvl3pPr>
            <a:lvl4pPr marL="810000">
              <a:tabLst/>
              <a:defRPr/>
            </a:lvl4pPr>
            <a:lvl5pPr marL="810000">
              <a:defRPr/>
            </a:lvl5pPr>
            <a:lvl6pPr marL="810000">
              <a:defRPr/>
            </a:lvl6pPr>
            <a:lvl7pPr marL="810000">
              <a:defRPr/>
            </a:lvl7pPr>
            <a:lvl8pPr marL="810000">
              <a:defRPr/>
            </a:lvl8pPr>
            <a:lvl9pPr marL="810000">
              <a:defRPr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</p:txBody>
      </p:sp>
      <p:sp>
        <p:nvSpPr>
          <p:cNvPr id="8" name="Title Placeholder 1"/>
          <p:cNvSpPr>
            <a:spLocks noGrp="1"/>
          </p:cNvSpPr>
          <p:nvPr>
            <p:ph type="title"/>
          </p:nvPr>
        </p:nvSpPr>
        <p:spPr>
          <a:xfrm>
            <a:off x="342000" y="277200"/>
            <a:ext cx="8442000" cy="403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70800" y="6406893"/>
            <a:ext cx="316800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54AF95F8-767B-4E5B-A811-8393A81E3C26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0000" y="6410861"/>
            <a:ext cx="8100432" cy="180000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noProof="0"/>
              <a:t>World Gold Council  |  Gold Demand Trends Q1 2019  |  May 2019</a:t>
            </a:r>
            <a:endParaRPr lang="en-GB" noProof="0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/ 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342000" y="277200"/>
            <a:ext cx="8442000" cy="403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70800" y="6406893"/>
            <a:ext cx="316800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54AF95F8-767B-4E5B-A811-8393A81E3C26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0000" y="6410861"/>
            <a:ext cx="8100432" cy="180000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noProof="0"/>
              <a:t>World Gold Council  |  Gold Demand Trends Q1 2019  |  May 2019</a:t>
            </a:r>
            <a:endParaRPr lang="en-GB" noProof="0" dirty="0"/>
          </a:p>
        </p:txBody>
      </p:sp>
      <p:sp>
        <p:nvSpPr>
          <p:cNvPr id="14" name="Text Placeholder 8"/>
          <p:cNvSpPr>
            <a:spLocks noGrp="1"/>
          </p:cNvSpPr>
          <p:nvPr>
            <p:ph type="body" sz="quarter" idx="13"/>
          </p:nvPr>
        </p:nvSpPr>
        <p:spPr>
          <a:xfrm>
            <a:off x="360000" y="1314000"/>
            <a:ext cx="8424000" cy="304800"/>
          </a:xfrm>
        </p:spPr>
        <p:txBody>
          <a:bodyPr/>
          <a:lstStyle>
            <a:lvl1pPr>
              <a:buFontTx/>
              <a:buNone/>
              <a:tabLst/>
              <a:defRPr sz="2000" b="1" i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360000" y="1628800"/>
            <a:ext cx="8424000" cy="4401200"/>
          </a:xfrm>
        </p:spPr>
        <p:txBody>
          <a:bodyPr vert="horz" lIns="0" tIns="0" rIns="0" bIns="0" rtlCol="0">
            <a:noAutofit/>
          </a:bodyPr>
          <a:lstStyle>
            <a:lvl1pPr marL="0" indent="0">
              <a:spcBef>
                <a:spcPts val="1200"/>
              </a:spcBef>
              <a:spcAft>
                <a:spcPts val="0"/>
              </a:spcAft>
              <a:buFontTx/>
              <a:buNone/>
              <a:defRPr lang="en-US" dirty="0" smtClean="0">
                <a:solidFill>
                  <a:schemeClr val="tx1"/>
                </a:solidFill>
              </a:defRPr>
            </a:lvl1pPr>
            <a:lvl2pPr marL="180000" indent="-180000">
              <a:buFont typeface="Arial" pitchFamily="34" charset="0"/>
              <a:buChar char="•"/>
              <a:defRPr lang="en-US" dirty="0" smtClean="0">
                <a:solidFill>
                  <a:schemeClr val="tx1"/>
                </a:solidFill>
              </a:defRPr>
            </a:lvl2pPr>
            <a:lvl3pPr marL="360000" indent="-180000">
              <a:buFont typeface="Courier New" pitchFamily="49" charset="0"/>
              <a:buChar char="-"/>
              <a:defRPr lang="en-US" baseline="0" dirty="0" smtClean="0">
                <a:solidFill>
                  <a:schemeClr val="tx1"/>
                </a:solidFill>
              </a:defRPr>
            </a:lvl3pPr>
            <a:lvl4pPr marL="540000" indent="-180000">
              <a:buFont typeface="Courier New" pitchFamily="49" charset="0"/>
              <a:buChar char="-"/>
              <a:defRPr lang="en-US" baseline="0" dirty="0" smtClean="0">
                <a:solidFill>
                  <a:schemeClr val="tx1"/>
                </a:solidFill>
              </a:defRPr>
            </a:lvl4pPr>
            <a:lvl5pPr marL="540000" indent="-180000">
              <a:buFont typeface="Courier New" pitchFamily="49" charset="0"/>
              <a:buChar char="-"/>
              <a:defRPr lang="en-AU" dirty="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/ bullets / 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342000" y="277200"/>
            <a:ext cx="8442000" cy="403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70800" y="6406893"/>
            <a:ext cx="316800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54AF95F8-767B-4E5B-A811-8393A81E3C26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0000" y="6410861"/>
            <a:ext cx="8100432" cy="180000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noProof="0"/>
              <a:t>World Gold Council  |  Gold Demand Trends Q1 2019  |  May 2019</a:t>
            </a:r>
            <a:endParaRPr lang="en-GB" noProof="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360000" y="1628801"/>
            <a:ext cx="8424000" cy="4401198"/>
          </a:xfrm>
        </p:spPr>
        <p:txBody>
          <a:bodyPr vert="horz" lIns="0" tIns="0" rIns="0" bIns="0" rtlCol="0">
            <a:noAutofit/>
          </a:bodyPr>
          <a:lstStyle>
            <a:lvl1pPr marL="180000" indent="-180000">
              <a:spcBef>
                <a:spcPts val="800"/>
              </a:spcBef>
              <a:spcAft>
                <a:spcPts val="0"/>
              </a:spcAft>
              <a:buFont typeface="Arial" pitchFamily="34" charset="0"/>
              <a:buChar char="•"/>
              <a:tabLst/>
              <a:defRPr lang="en-US" dirty="0" smtClean="0">
                <a:solidFill>
                  <a:schemeClr val="tx1"/>
                </a:solidFill>
              </a:defRPr>
            </a:lvl1pPr>
            <a:lvl2pPr marL="360000" indent="-180000">
              <a:spcBef>
                <a:spcPts val="480"/>
              </a:spcBef>
              <a:buFont typeface="Courier New" pitchFamily="49" charset="0"/>
              <a:buChar char="-"/>
              <a:tabLst/>
              <a:defRPr lang="en-US" dirty="0" smtClean="0">
                <a:solidFill>
                  <a:schemeClr val="tx1"/>
                </a:solidFill>
              </a:defRPr>
            </a:lvl2pPr>
            <a:lvl3pPr marL="540000" indent="-180000">
              <a:buFont typeface="Courier New" pitchFamily="49" charset="0"/>
              <a:buChar char="-"/>
              <a:defRPr lang="en-US" baseline="0" dirty="0" smtClean="0">
                <a:solidFill>
                  <a:schemeClr val="tx1"/>
                </a:solidFill>
              </a:defRPr>
            </a:lvl3pPr>
            <a:lvl4pPr marL="540000" indent="-180000">
              <a:buFont typeface="Courier New" pitchFamily="49" charset="0"/>
              <a:buChar char="-"/>
              <a:defRPr lang="en-US" baseline="0" dirty="0" smtClean="0">
                <a:solidFill>
                  <a:schemeClr val="tx1"/>
                </a:solidFill>
              </a:defRPr>
            </a:lvl4pPr>
            <a:lvl5pPr marL="540000" indent="-180000">
              <a:buFont typeface="Courier New" pitchFamily="49" charset="0"/>
              <a:buChar char="-"/>
              <a:defRPr lang="en-AU" dirty="0"/>
            </a:lvl5pPr>
            <a:lvl9pPr>
              <a:tabLst/>
              <a:defRPr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</p:txBody>
      </p:sp>
      <p:sp>
        <p:nvSpPr>
          <p:cNvPr id="14" name="Text Placeholder 8"/>
          <p:cNvSpPr>
            <a:spLocks noGrp="1"/>
          </p:cNvSpPr>
          <p:nvPr>
            <p:ph type="body" sz="quarter" idx="13"/>
          </p:nvPr>
        </p:nvSpPr>
        <p:spPr>
          <a:xfrm>
            <a:off x="360000" y="1314000"/>
            <a:ext cx="8424000" cy="304800"/>
          </a:xfrm>
        </p:spPr>
        <p:txBody>
          <a:bodyPr/>
          <a:lstStyle>
            <a:lvl1pPr>
              <a:buFontTx/>
              <a:buNone/>
              <a:tabLst/>
              <a:defRPr sz="2000" b="1" i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/ list / 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342000" y="277200"/>
            <a:ext cx="8442000" cy="403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70800" y="6406893"/>
            <a:ext cx="316800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54AF95F8-767B-4E5B-A811-8393A81E3C26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0000" y="6410861"/>
            <a:ext cx="8100432" cy="180000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noProof="0"/>
              <a:t>World Gold Council  |  Gold Demand Trends Q1 2019  |  May 2019</a:t>
            </a:r>
            <a:endParaRPr lang="en-GB" noProof="0" dirty="0"/>
          </a:p>
        </p:txBody>
      </p:sp>
      <p:sp>
        <p:nvSpPr>
          <p:cNvPr id="14" name="Text Placeholder 8"/>
          <p:cNvSpPr>
            <a:spLocks noGrp="1"/>
          </p:cNvSpPr>
          <p:nvPr>
            <p:ph type="body" sz="quarter" idx="13"/>
          </p:nvPr>
        </p:nvSpPr>
        <p:spPr>
          <a:xfrm>
            <a:off x="360000" y="1314000"/>
            <a:ext cx="8424000" cy="304800"/>
          </a:xfrm>
        </p:spPr>
        <p:txBody>
          <a:bodyPr/>
          <a:lstStyle>
            <a:lvl1pPr>
              <a:buFontTx/>
              <a:buNone/>
              <a:tabLst/>
              <a:defRPr sz="2000" b="1" i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2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360000" y="1627200"/>
            <a:ext cx="8424000" cy="4402800"/>
          </a:xfrm>
        </p:spPr>
        <p:txBody>
          <a:bodyPr/>
          <a:lstStyle>
            <a:lvl1pPr marL="270000" indent="-270000">
              <a:spcBef>
                <a:spcPts val="1200"/>
              </a:spcBef>
              <a:spcAft>
                <a:spcPts val="0"/>
              </a:spcAft>
              <a:buFont typeface="+mj-lt"/>
              <a:buAutoNum type="arabicPeriod"/>
              <a:tabLst/>
              <a:defRPr baseline="0">
                <a:solidFill>
                  <a:schemeClr val="tx1"/>
                </a:solidFill>
              </a:defRPr>
            </a:lvl1pPr>
            <a:lvl2pPr marL="450000" indent="-180000">
              <a:buFont typeface="Arial" pitchFamily="34" charset="0"/>
              <a:buChar char="•"/>
              <a:tabLst/>
              <a:defRPr baseline="0"/>
            </a:lvl2pPr>
            <a:lvl3pPr marL="630000" indent="-180975">
              <a:tabLst/>
              <a:defRPr/>
            </a:lvl3pPr>
            <a:lvl4pPr marL="810000">
              <a:tabLst/>
              <a:defRPr/>
            </a:lvl4pPr>
            <a:lvl5pPr marL="810000">
              <a:defRPr/>
            </a:lvl5pPr>
            <a:lvl6pPr marL="810000">
              <a:defRPr/>
            </a:lvl6pPr>
            <a:lvl7pPr marL="810000">
              <a:defRPr/>
            </a:lvl7pPr>
            <a:lvl8pPr marL="810000">
              <a:defRPr/>
            </a:lvl8pPr>
            <a:lvl9pPr marL="810000">
              <a:defRPr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342000" y="277200"/>
            <a:ext cx="8442000" cy="403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70800" y="6406893"/>
            <a:ext cx="316800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54AF95F8-767B-4E5B-A811-8393A81E3C26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0000" y="6410861"/>
            <a:ext cx="8100432" cy="180000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noProof="0"/>
              <a:t>World Gold Council  |  Gold Demand Trends Q1 2019  |  May 2019</a:t>
            </a:r>
            <a:endParaRPr lang="en-GB" noProof="0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360000" y="1314000"/>
            <a:ext cx="4122000" cy="4716000"/>
          </a:xfrm>
        </p:spPr>
        <p:txBody>
          <a:bodyPr/>
          <a:lstStyle>
            <a:lvl4pPr>
              <a:defRPr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9" name="Text Placeholder 2"/>
          <p:cNvSpPr>
            <a:spLocks noGrp="1"/>
          </p:cNvSpPr>
          <p:nvPr>
            <p:ph type="body" sz="quarter" idx="12"/>
          </p:nvPr>
        </p:nvSpPr>
        <p:spPr>
          <a:xfrm>
            <a:off x="4662000" y="1314000"/>
            <a:ext cx="4122000" cy="4716000"/>
          </a:xfrm>
        </p:spPr>
        <p:txBody>
          <a:bodyPr/>
          <a:lstStyle>
            <a:lvl4pPr>
              <a:defRPr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 text /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342000" y="277200"/>
            <a:ext cx="8442000" cy="403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70800" y="6406893"/>
            <a:ext cx="316800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54AF95F8-767B-4E5B-A811-8393A81E3C26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0000" y="6410861"/>
            <a:ext cx="8100432" cy="180000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noProof="0"/>
              <a:t>World Gold Council  |  Gold Demand Trends Q1 2019  |  May 2019</a:t>
            </a:r>
            <a:endParaRPr lang="en-GB" noProof="0" dirty="0"/>
          </a:p>
        </p:txBody>
      </p:sp>
      <p:sp>
        <p:nvSpPr>
          <p:cNvPr id="9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360000" y="1314000"/>
            <a:ext cx="4122000" cy="4716000"/>
          </a:xfrm>
        </p:spPr>
        <p:txBody>
          <a:bodyPr/>
          <a:lstStyle>
            <a:lvl1pPr marL="180000" indent="-180000">
              <a:spcBef>
                <a:spcPts val="800"/>
              </a:spcBef>
              <a:buFont typeface="Arial" pitchFamily="34" charset="0"/>
              <a:buChar char="•"/>
              <a:tabLst/>
              <a:defRPr/>
            </a:lvl1pPr>
            <a:lvl2pPr marL="360000" indent="-180975">
              <a:spcBef>
                <a:spcPts val="480"/>
              </a:spcBef>
              <a:buFont typeface="Courier New" pitchFamily="49" charset="0"/>
              <a:buChar char="-"/>
              <a:tabLst/>
              <a:defRPr/>
            </a:lvl2pPr>
            <a:lvl3pPr marL="540000">
              <a:tabLst/>
              <a:defRPr/>
            </a:lvl3pPr>
            <a:lvl4pPr marL="540000">
              <a:defRPr/>
            </a:lvl4pPr>
            <a:lvl5pPr marL="540000">
              <a:defRPr/>
            </a:lvl5pPr>
            <a:lvl6pPr marL="540000">
              <a:defRPr/>
            </a:lvl6pPr>
            <a:lvl7pPr marL="540000">
              <a:defRPr/>
            </a:lvl7pPr>
            <a:lvl8pPr marL="540000">
              <a:defRPr/>
            </a:lvl8pPr>
            <a:lvl9pPr marL="540000"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8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662000" y="1314000"/>
            <a:ext cx="4122000" cy="4716000"/>
          </a:xfrm>
        </p:spPr>
        <p:txBody>
          <a:bodyPr/>
          <a:lstStyle>
            <a:lvl1pPr marL="180000" indent="-180000">
              <a:spcBef>
                <a:spcPts val="800"/>
              </a:spcBef>
              <a:buFont typeface="Arial" pitchFamily="34" charset="0"/>
              <a:buChar char="•"/>
              <a:tabLst/>
              <a:defRPr/>
            </a:lvl1pPr>
            <a:lvl2pPr marL="360000" indent="-180975">
              <a:spcBef>
                <a:spcPts val="480"/>
              </a:spcBef>
              <a:buFont typeface="Courier New" pitchFamily="49" charset="0"/>
              <a:buChar char="-"/>
              <a:tabLst/>
              <a:defRPr/>
            </a:lvl2pPr>
            <a:lvl3pPr marL="540000">
              <a:tabLst/>
              <a:defRPr/>
            </a:lvl3pPr>
            <a:lvl4pPr marL="540000">
              <a:defRPr/>
            </a:lvl4pPr>
            <a:lvl5pPr marL="540000">
              <a:defRPr/>
            </a:lvl5pPr>
            <a:lvl6pPr marL="540000">
              <a:defRPr/>
            </a:lvl6pPr>
            <a:lvl7pPr marL="540000">
              <a:defRPr/>
            </a:lvl7pPr>
            <a:lvl8pPr marL="540000">
              <a:defRPr/>
            </a:lvl8pPr>
            <a:lvl9pPr marL="540000"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 text /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Placeholder 1"/>
          <p:cNvSpPr>
            <a:spLocks noGrp="1"/>
          </p:cNvSpPr>
          <p:nvPr>
            <p:ph type="title"/>
          </p:nvPr>
        </p:nvSpPr>
        <p:spPr>
          <a:xfrm>
            <a:off x="342000" y="277200"/>
            <a:ext cx="8442000" cy="403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70800" y="6406893"/>
            <a:ext cx="316800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54AF95F8-767B-4E5B-A811-8393A81E3C26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0000" y="6410861"/>
            <a:ext cx="8100432" cy="180000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noProof="0"/>
              <a:t>World Gold Council  |  Gold Demand Trends Q1 2019  |  May 2019</a:t>
            </a:r>
            <a:endParaRPr lang="en-GB" noProof="0" dirty="0"/>
          </a:p>
        </p:txBody>
      </p:sp>
      <p:sp>
        <p:nvSpPr>
          <p:cNvPr id="7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360000" y="1314000"/>
            <a:ext cx="4122000" cy="4716000"/>
          </a:xfrm>
        </p:spPr>
        <p:txBody>
          <a:bodyPr/>
          <a:lstStyle>
            <a:lvl1pPr marL="270000" indent="-270000">
              <a:spcBef>
                <a:spcPts val="1200"/>
              </a:spcBef>
              <a:spcAft>
                <a:spcPts val="0"/>
              </a:spcAft>
              <a:buFont typeface="+mj-lt"/>
              <a:buAutoNum type="arabicPeriod"/>
              <a:tabLst/>
              <a:defRPr baseline="0">
                <a:solidFill>
                  <a:schemeClr val="tx1"/>
                </a:solidFill>
              </a:defRPr>
            </a:lvl1pPr>
            <a:lvl2pPr marL="450000" indent="-180000">
              <a:buFont typeface="Arial" pitchFamily="34" charset="0"/>
              <a:buChar char="•"/>
              <a:tabLst/>
              <a:defRPr baseline="0"/>
            </a:lvl2pPr>
            <a:lvl3pPr marL="630000" indent="-180975">
              <a:tabLst/>
              <a:defRPr/>
            </a:lvl3pPr>
            <a:lvl4pPr marL="810000">
              <a:tabLst/>
              <a:defRPr/>
            </a:lvl4pPr>
            <a:lvl5pPr marL="810000">
              <a:defRPr/>
            </a:lvl5pPr>
            <a:lvl6pPr marL="810000">
              <a:defRPr/>
            </a:lvl6pPr>
            <a:lvl7pPr marL="810000">
              <a:defRPr/>
            </a:lvl7pPr>
            <a:lvl8pPr marL="810000">
              <a:defRPr/>
            </a:lvl8pPr>
            <a:lvl9pPr marL="810000">
              <a:defRPr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</p:txBody>
      </p:sp>
      <p:sp>
        <p:nvSpPr>
          <p:cNvPr id="13" name="Text Placeholder 5"/>
          <p:cNvSpPr>
            <a:spLocks noGrp="1"/>
          </p:cNvSpPr>
          <p:nvPr>
            <p:ph type="body" sz="quarter" idx="13"/>
          </p:nvPr>
        </p:nvSpPr>
        <p:spPr>
          <a:xfrm>
            <a:off x="4662000" y="1314000"/>
            <a:ext cx="4122000" cy="4716000"/>
          </a:xfrm>
        </p:spPr>
        <p:txBody>
          <a:bodyPr/>
          <a:lstStyle>
            <a:lvl1pPr marL="270000" indent="-270000">
              <a:spcBef>
                <a:spcPts val="1200"/>
              </a:spcBef>
              <a:spcAft>
                <a:spcPts val="0"/>
              </a:spcAft>
              <a:buFont typeface="+mj-lt"/>
              <a:buAutoNum type="arabicPeriod"/>
              <a:tabLst/>
              <a:defRPr baseline="0">
                <a:solidFill>
                  <a:schemeClr val="tx1"/>
                </a:solidFill>
              </a:defRPr>
            </a:lvl1pPr>
            <a:lvl2pPr marL="450000" indent="-180000">
              <a:buFont typeface="Arial" pitchFamily="34" charset="0"/>
              <a:buChar char="•"/>
              <a:tabLst/>
              <a:defRPr baseline="0"/>
            </a:lvl2pPr>
            <a:lvl3pPr marL="630000" indent="-180975">
              <a:tabLst/>
              <a:defRPr/>
            </a:lvl3pPr>
            <a:lvl4pPr marL="810000">
              <a:tabLst/>
              <a:defRPr/>
            </a:lvl4pPr>
            <a:lvl5pPr marL="810000">
              <a:defRPr/>
            </a:lvl5pPr>
            <a:lvl6pPr marL="810000">
              <a:defRPr/>
            </a:lvl6pPr>
            <a:lvl7pPr marL="810000">
              <a:defRPr/>
            </a:lvl7pPr>
            <a:lvl8pPr marL="810000">
              <a:defRPr/>
            </a:lvl8pPr>
            <a:lvl9pPr marL="810000">
              <a:defRPr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 text / heading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342000" y="277200"/>
            <a:ext cx="8442000" cy="403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70800" y="6406893"/>
            <a:ext cx="316800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54AF95F8-767B-4E5B-A811-8393A81E3C26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0000" y="6410861"/>
            <a:ext cx="8100432" cy="180000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noProof="0"/>
              <a:t>World Gold Council  |  Gold Demand Trends Q1 2019  |  May 2019</a:t>
            </a:r>
            <a:endParaRPr lang="en-GB" noProof="0" dirty="0"/>
          </a:p>
        </p:txBody>
      </p:sp>
      <p:sp>
        <p:nvSpPr>
          <p:cNvPr id="14" name="Text Placeholder 8"/>
          <p:cNvSpPr>
            <a:spLocks noGrp="1"/>
          </p:cNvSpPr>
          <p:nvPr>
            <p:ph type="body" sz="quarter" idx="13"/>
          </p:nvPr>
        </p:nvSpPr>
        <p:spPr>
          <a:xfrm>
            <a:off x="360000" y="1314000"/>
            <a:ext cx="4122000" cy="304800"/>
          </a:xfrm>
        </p:spPr>
        <p:txBody>
          <a:bodyPr/>
          <a:lstStyle>
            <a:lvl1pPr>
              <a:buFontTx/>
              <a:buNone/>
              <a:tabLst/>
              <a:defRPr sz="2000" b="1" i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5" name="Text Placeholder 8"/>
          <p:cNvSpPr>
            <a:spLocks noGrp="1"/>
          </p:cNvSpPr>
          <p:nvPr>
            <p:ph type="body" sz="quarter" idx="16"/>
          </p:nvPr>
        </p:nvSpPr>
        <p:spPr>
          <a:xfrm>
            <a:off x="4662000" y="1314000"/>
            <a:ext cx="4122000" cy="304800"/>
          </a:xfrm>
        </p:spPr>
        <p:txBody>
          <a:bodyPr/>
          <a:lstStyle>
            <a:lvl1pPr>
              <a:buFontTx/>
              <a:buNone/>
              <a:tabLst/>
              <a:defRPr sz="2000" b="1" i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360000" y="1628800"/>
            <a:ext cx="4122000" cy="4401200"/>
          </a:xfrm>
        </p:spPr>
        <p:txBody>
          <a:bodyPr vert="horz" lIns="0" tIns="0" rIns="0" bIns="0" rtlCol="0">
            <a:noAutofit/>
          </a:bodyPr>
          <a:lstStyle>
            <a:lvl1pPr marL="0" indent="0">
              <a:spcBef>
                <a:spcPts val="1200"/>
              </a:spcBef>
              <a:spcAft>
                <a:spcPts val="0"/>
              </a:spcAft>
              <a:buFontTx/>
              <a:buNone/>
              <a:defRPr lang="en-US" dirty="0" smtClean="0">
                <a:solidFill>
                  <a:schemeClr val="tx1"/>
                </a:solidFill>
              </a:defRPr>
            </a:lvl1pPr>
            <a:lvl2pPr marL="180000" indent="-180000">
              <a:buFont typeface="Arial" pitchFamily="34" charset="0"/>
              <a:buChar char="•"/>
              <a:defRPr lang="en-US" dirty="0" smtClean="0">
                <a:solidFill>
                  <a:schemeClr val="tx1"/>
                </a:solidFill>
              </a:defRPr>
            </a:lvl2pPr>
            <a:lvl3pPr marL="360000" indent="-180000">
              <a:buFont typeface="Courier New" pitchFamily="49" charset="0"/>
              <a:buChar char="-"/>
              <a:defRPr lang="en-US" baseline="0" dirty="0" smtClean="0">
                <a:solidFill>
                  <a:schemeClr val="tx1"/>
                </a:solidFill>
              </a:defRPr>
            </a:lvl3pPr>
            <a:lvl4pPr marL="540000" indent="-180000">
              <a:buFont typeface="Courier New" pitchFamily="49" charset="0"/>
              <a:buChar char="-"/>
              <a:defRPr lang="en-US" baseline="0" dirty="0" smtClean="0">
                <a:solidFill>
                  <a:schemeClr val="tx1"/>
                </a:solidFill>
              </a:defRPr>
            </a:lvl4pPr>
            <a:lvl5pPr marL="540000" indent="-180000">
              <a:buFont typeface="Courier New" pitchFamily="49" charset="0"/>
              <a:buChar char="-"/>
              <a:defRPr lang="en-AU" dirty="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</p:txBody>
      </p:sp>
      <p:sp>
        <p:nvSpPr>
          <p:cNvPr id="18" name="Text Placeholder 3"/>
          <p:cNvSpPr>
            <a:spLocks noGrp="1"/>
          </p:cNvSpPr>
          <p:nvPr>
            <p:ph type="body" sz="quarter" idx="17"/>
          </p:nvPr>
        </p:nvSpPr>
        <p:spPr>
          <a:xfrm>
            <a:off x="4662000" y="1628800"/>
            <a:ext cx="4122000" cy="4401200"/>
          </a:xfrm>
        </p:spPr>
        <p:txBody>
          <a:bodyPr vert="horz" lIns="0" tIns="0" rIns="0" bIns="0" rtlCol="0">
            <a:noAutofit/>
          </a:bodyPr>
          <a:lstStyle>
            <a:lvl1pPr marL="0" indent="0">
              <a:spcBef>
                <a:spcPts val="1200"/>
              </a:spcBef>
              <a:spcAft>
                <a:spcPts val="0"/>
              </a:spcAft>
              <a:buFontTx/>
              <a:buNone/>
              <a:defRPr lang="en-US" dirty="0" smtClean="0">
                <a:solidFill>
                  <a:schemeClr val="tx1"/>
                </a:solidFill>
              </a:defRPr>
            </a:lvl1pPr>
            <a:lvl2pPr marL="180000" indent="-180000">
              <a:buFont typeface="Arial" pitchFamily="34" charset="0"/>
              <a:buChar char="•"/>
              <a:defRPr lang="en-US" dirty="0" smtClean="0">
                <a:solidFill>
                  <a:schemeClr val="tx1"/>
                </a:solidFill>
              </a:defRPr>
            </a:lvl2pPr>
            <a:lvl3pPr marL="360000" indent="-180000">
              <a:buFont typeface="Courier New" pitchFamily="49" charset="0"/>
              <a:buChar char="-"/>
              <a:defRPr lang="en-US" baseline="0" dirty="0" smtClean="0">
                <a:solidFill>
                  <a:schemeClr val="tx1"/>
                </a:solidFill>
              </a:defRPr>
            </a:lvl3pPr>
            <a:lvl4pPr marL="540000" indent="-180000">
              <a:buFont typeface="Courier New" pitchFamily="49" charset="0"/>
              <a:buChar char="-"/>
              <a:defRPr lang="en-US" baseline="0" dirty="0" smtClean="0">
                <a:solidFill>
                  <a:schemeClr val="tx1"/>
                </a:solidFill>
              </a:defRPr>
            </a:lvl4pPr>
            <a:lvl5pPr marL="540000" indent="-180000">
              <a:buFont typeface="Courier New" pitchFamily="49" charset="0"/>
              <a:buChar char="-"/>
              <a:defRPr lang="en-AU" dirty="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 text / bullets / heading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342000" y="277200"/>
            <a:ext cx="8442000" cy="403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70800" y="6406893"/>
            <a:ext cx="316800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54AF95F8-767B-4E5B-A811-8393A81E3C26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0000" y="6410861"/>
            <a:ext cx="8100432" cy="180000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noProof="0"/>
              <a:t>World Gold Council  |  Gold Demand Trends Q1 2019  |  May 2019</a:t>
            </a:r>
            <a:endParaRPr lang="en-GB" noProof="0" dirty="0"/>
          </a:p>
        </p:txBody>
      </p:sp>
      <p:sp>
        <p:nvSpPr>
          <p:cNvPr id="14" name="Text Placeholder 8"/>
          <p:cNvSpPr>
            <a:spLocks noGrp="1"/>
          </p:cNvSpPr>
          <p:nvPr>
            <p:ph type="body" sz="quarter" idx="13"/>
          </p:nvPr>
        </p:nvSpPr>
        <p:spPr>
          <a:xfrm>
            <a:off x="360000" y="1314000"/>
            <a:ext cx="4122000" cy="304800"/>
          </a:xfrm>
        </p:spPr>
        <p:txBody>
          <a:bodyPr/>
          <a:lstStyle>
            <a:lvl1pPr>
              <a:buFontTx/>
              <a:buNone/>
              <a:tabLst/>
              <a:defRPr sz="2000" b="1" i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5" name="Text Placeholder 8"/>
          <p:cNvSpPr>
            <a:spLocks noGrp="1"/>
          </p:cNvSpPr>
          <p:nvPr>
            <p:ph type="body" sz="quarter" idx="16"/>
          </p:nvPr>
        </p:nvSpPr>
        <p:spPr>
          <a:xfrm>
            <a:off x="4662000" y="1314000"/>
            <a:ext cx="4122000" cy="304800"/>
          </a:xfrm>
        </p:spPr>
        <p:txBody>
          <a:bodyPr/>
          <a:lstStyle>
            <a:lvl1pPr>
              <a:buFontTx/>
              <a:buNone/>
              <a:tabLst/>
              <a:defRPr sz="2000" b="1" i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360000" y="1628801"/>
            <a:ext cx="4122000" cy="4401198"/>
          </a:xfrm>
        </p:spPr>
        <p:txBody>
          <a:bodyPr vert="horz" lIns="0" tIns="0" rIns="0" bIns="0" rtlCol="0">
            <a:noAutofit/>
          </a:bodyPr>
          <a:lstStyle>
            <a:lvl1pPr marL="180000" indent="-180000">
              <a:spcBef>
                <a:spcPts val="800"/>
              </a:spcBef>
              <a:spcAft>
                <a:spcPts val="0"/>
              </a:spcAft>
              <a:buFont typeface="Arial" pitchFamily="34" charset="0"/>
              <a:buChar char="•"/>
              <a:tabLst/>
              <a:defRPr lang="en-US" dirty="0" smtClean="0">
                <a:solidFill>
                  <a:schemeClr val="tx1"/>
                </a:solidFill>
              </a:defRPr>
            </a:lvl1pPr>
            <a:lvl2pPr marL="360000" indent="-180000">
              <a:spcBef>
                <a:spcPts val="480"/>
              </a:spcBef>
              <a:buFont typeface="Courier New" pitchFamily="49" charset="0"/>
              <a:buChar char="-"/>
              <a:defRPr lang="en-US" dirty="0" smtClean="0">
                <a:solidFill>
                  <a:schemeClr val="tx1"/>
                </a:solidFill>
              </a:defRPr>
            </a:lvl2pPr>
            <a:lvl3pPr marL="540000" indent="-180000">
              <a:buFont typeface="Courier New" pitchFamily="49" charset="0"/>
              <a:buChar char="-"/>
              <a:defRPr lang="en-US" baseline="0" dirty="0" smtClean="0">
                <a:solidFill>
                  <a:schemeClr val="tx1"/>
                </a:solidFill>
              </a:defRPr>
            </a:lvl3pPr>
            <a:lvl4pPr marL="540000" indent="-180000">
              <a:buFont typeface="Courier New" pitchFamily="49" charset="0"/>
              <a:buChar char="-"/>
              <a:defRPr lang="en-US" baseline="0" dirty="0" smtClean="0">
                <a:solidFill>
                  <a:schemeClr val="tx1"/>
                </a:solidFill>
              </a:defRPr>
            </a:lvl4pPr>
            <a:lvl5pPr marL="540000" indent="-180000">
              <a:buFont typeface="Courier New" pitchFamily="49" charset="0"/>
              <a:buChar char="-"/>
              <a:defRPr lang="en-AU" dirty="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7"/>
          </p:nvPr>
        </p:nvSpPr>
        <p:spPr>
          <a:xfrm>
            <a:off x="4662000" y="1628801"/>
            <a:ext cx="4122000" cy="4401198"/>
          </a:xfrm>
        </p:spPr>
        <p:txBody>
          <a:bodyPr vert="horz" lIns="0" tIns="0" rIns="0" bIns="0" rtlCol="0">
            <a:noAutofit/>
          </a:bodyPr>
          <a:lstStyle>
            <a:lvl1pPr marL="180000" indent="-180000">
              <a:spcBef>
                <a:spcPts val="800"/>
              </a:spcBef>
              <a:spcAft>
                <a:spcPts val="0"/>
              </a:spcAft>
              <a:buFont typeface="Arial" pitchFamily="34" charset="0"/>
              <a:buChar char="•"/>
              <a:tabLst/>
              <a:defRPr lang="en-US" dirty="0" smtClean="0">
                <a:solidFill>
                  <a:schemeClr val="tx1"/>
                </a:solidFill>
              </a:defRPr>
            </a:lvl1pPr>
            <a:lvl2pPr marL="360000" indent="-180000">
              <a:spcBef>
                <a:spcPts val="480"/>
              </a:spcBef>
              <a:buFont typeface="Courier New" pitchFamily="49" charset="0"/>
              <a:buChar char="-"/>
              <a:tabLst>
                <a:tab pos="360000" algn="l"/>
              </a:tabLst>
              <a:defRPr lang="en-US" dirty="0" smtClean="0">
                <a:solidFill>
                  <a:schemeClr val="tx1"/>
                </a:solidFill>
              </a:defRPr>
            </a:lvl2pPr>
            <a:lvl3pPr marL="540000" indent="-180000">
              <a:buFont typeface="Courier New" pitchFamily="49" charset="0"/>
              <a:buChar char="-"/>
              <a:defRPr lang="en-US" baseline="0" dirty="0" smtClean="0">
                <a:solidFill>
                  <a:schemeClr val="tx1"/>
                </a:solidFill>
              </a:defRPr>
            </a:lvl3pPr>
            <a:lvl4pPr marL="540000" indent="-180000">
              <a:buFont typeface="Courier New" pitchFamily="49" charset="0"/>
              <a:buChar char="-"/>
              <a:defRPr lang="en-US" baseline="0" dirty="0" smtClean="0">
                <a:solidFill>
                  <a:schemeClr val="tx1"/>
                </a:solidFill>
              </a:defRPr>
            </a:lvl4pPr>
            <a:lvl5pPr marL="540000" indent="-180000">
              <a:buFont typeface="Courier New" pitchFamily="49" charset="0"/>
              <a:buChar char="-"/>
              <a:defRPr lang="en-AU" dirty="0"/>
            </a:lvl5pPr>
            <a:lvl9pPr>
              <a:tabLst>
                <a:tab pos="540000" algn="l"/>
              </a:tabLst>
              <a:defRPr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 text / list / heading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342000" y="277200"/>
            <a:ext cx="8442000" cy="403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70800" y="6406893"/>
            <a:ext cx="316800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54AF95F8-767B-4E5B-A811-8393A81E3C26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0000" y="6410861"/>
            <a:ext cx="8100432" cy="180000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noProof="0"/>
              <a:t>World Gold Council  |  Gold Demand Trends Q1 2019  |  May 2019</a:t>
            </a:r>
            <a:endParaRPr lang="en-GB" noProof="0" dirty="0"/>
          </a:p>
        </p:txBody>
      </p:sp>
      <p:sp>
        <p:nvSpPr>
          <p:cNvPr id="14" name="Text Placeholder 8"/>
          <p:cNvSpPr>
            <a:spLocks noGrp="1"/>
          </p:cNvSpPr>
          <p:nvPr>
            <p:ph type="body" sz="quarter" idx="13"/>
          </p:nvPr>
        </p:nvSpPr>
        <p:spPr>
          <a:xfrm>
            <a:off x="360000" y="1314000"/>
            <a:ext cx="4122000" cy="304800"/>
          </a:xfrm>
        </p:spPr>
        <p:txBody>
          <a:bodyPr/>
          <a:lstStyle>
            <a:lvl1pPr>
              <a:buFontTx/>
              <a:buNone/>
              <a:tabLst/>
              <a:defRPr sz="2000" b="1" i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5" name="Text Placeholder 8"/>
          <p:cNvSpPr>
            <a:spLocks noGrp="1"/>
          </p:cNvSpPr>
          <p:nvPr>
            <p:ph type="body" sz="quarter" idx="16"/>
          </p:nvPr>
        </p:nvSpPr>
        <p:spPr>
          <a:xfrm>
            <a:off x="4662000" y="1314000"/>
            <a:ext cx="4122000" cy="304800"/>
          </a:xfrm>
        </p:spPr>
        <p:txBody>
          <a:bodyPr/>
          <a:lstStyle>
            <a:lvl1pPr>
              <a:buFontTx/>
              <a:buNone/>
              <a:tabLst/>
              <a:defRPr sz="2000" b="1" i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3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360000" y="1627200"/>
            <a:ext cx="4122000" cy="4402800"/>
          </a:xfrm>
        </p:spPr>
        <p:txBody>
          <a:bodyPr/>
          <a:lstStyle>
            <a:lvl1pPr marL="270000" indent="-270000">
              <a:spcBef>
                <a:spcPts val="1200"/>
              </a:spcBef>
              <a:spcAft>
                <a:spcPts val="0"/>
              </a:spcAft>
              <a:buFont typeface="+mj-lt"/>
              <a:buAutoNum type="arabicPeriod"/>
              <a:tabLst/>
              <a:defRPr baseline="0">
                <a:solidFill>
                  <a:schemeClr val="tx1"/>
                </a:solidFill>
              </a:defRPr>
            </a:lvl1pPr>
            <a:lvl2pPr marL="450000" indent="-180000">
              <a:buFont typeface="Arial" pitchFamily="34" charset="0"/>
              <a:buChar char="•"/>
              <a:tabLst/>
              <a:defRPr baseline="0"/>
            </a:lvl2pPr>
            <a:lvl3pPr marL="630000" indent="-180975">
              <a:tabLst/>
              <a:defRPr/>
            </a:lvl3pPr>
            <a:lvl4pPr marL="810000">
              <a:tabLst/>
              <a:defRPr/>
            </a:lvl4pPr>
            <a:lvl5pPr marL="810000">
              <a:defRPr/>
            </a:lvl5pPr>
            <a:lvl6pPr marL="810000">
              <a:defRPr/>
            </a:lvl6pPr>
            <a:lvl7pPr marL="810000">
              <a:defRPr/>
            </a:lvl7pPr>
            <a:lvl8pPr marL="810000">
              <a:defRPr/>
            </a:lvl8pPr>
            <a:lvl9pPr marL="810000">
              <a:defRPr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</p:txBody>
      </p:sp>
      <p:sp>
        <p:nvSpPr>
          <p:cNvPr id="16" name="Text Placeholder 5"/>
          <p:cNvSpPr>
            <a:spLocks noGrp="1"/>
          </p:cNvSpPr>
          <p:nvPr>
            <p:ph type="body" sz="quarter" idx="17"/>
          </p:nvPr>
        </p:nvSpPr>
        <p:spPr>
          <a:xfrm>
            <a:off x="4662000" y="1627200"/>
            <a:ext cx="4122000" cy="4402800"/>
          </a:xfrm>
        </p:spPr>
        <p:txBody>
          <a:bodyPr/>
          <a:lstStyle>
            <a:lvl1pPr marL="270000" indent="-270000">
              <a:spcBef>
                <a:spcPts val="1200"/>
              </a:spcBef>
              <a:spcAft>
                <a:spcPts val="0"/>
              </a:spcAft>
              <a:buFont typeface="+mj-lt"/>
              <a:buAutoNum type="arabicPeriod"/>
              <a:tabLst/>
              <a:defRPr baseline="0">
                <a:solidFill>
                  <a:schemeClr val="tx1"/>
                </a:solidFill>
              </a:defRPr>
            </a:lvl1pPr>
            <a:lvl2pPr marL="450000" indent="-180000">
              <a:buFont typeface="Arial" pitchFamily="34" charset="0"/>
              <a:buChar char="•"/>
              <a:tabLst/>
              <a:defRPr baseline="0"/>
            </a:lvl2pPr>
            <a:lvl3pPr marL="630000" indent="-180975">
              <a:tabLst/>
              <a:defRPr/>
            </a:lvl3pPr>
            <a:lvl4pPr marL="810000">
              <a:tabLst/>
              <a:defRPr/>
            </a:lvl4pPr>
            <a:lvl5pPr marL="810000">
              <a:defRPr/>
            </a:lvl5pPr>
            <a:lvl6pPr marL="810000">
              <a:defRPr/>
            </a:lvl6pPr>
            <a:lvl7pPr marL="810000">
              <a:defRPr/>
            </a:lvl7pPr>
            <a:lvl8pPr marL="810000">
              <a:defRPr/>
            </a:lvl8pPr>
            <a:lvl9pPr marL="810000">
              <a:defRPr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/ Lond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 txBox="1">
            <a:spLocks/>
          </p:cNvSpPr>
          <p:nvPr/>
        </p:nvSpPr>
        <p:spPr>
          <a:xfrm>
            <a:off x="360000" y="1344190"/>
            <a:ext cx="8424000" cy="3311525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>
              <a:buNone/>
              <a:defRPr b="1" baseline="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0" marR="0" lvl="0" indent="0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World Gold Council</a:t>
            </a:r>
          </a:p>
          <a:p>
            <a:pPr marL="0" marR="0" lvl="0" indent="0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10 Old Bailey, London EC4M 7NG</a:t>
            </a:r>
          </a:p>
          <a:p>
            <a:pPr marL="0" marR="0" lvl="0" indent="0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United Kingdom</a:t>
            </a:r>
          </a:p>
          <a:p>
            <a:pPr marL="0" marR="0" lvl="0" indent="0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47675" algn="l"/>
              </a:tabLst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T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	+44 20 7826 4700</a:t>
            </a:r>
          </a:p>
          <a:p>
            <a:pPr marL="0" marR="0" lvl="0" indent="0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50000" algn="l"/>
              </a:tabLst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F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	+44 20 7826 4799</a:t>
            </a:r>
          </a:p>
          <a:p>
            <a:pPr marL="0" marR="0" lvl="0" indent="0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50000" algn="l"/>
              </a:tabLst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W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	</a:t>
            </a: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www.gold.org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9" name="Picture 8" descr="WGC_POS_72dpi_RGB_GOL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0" y="6029960"/>
            <a:ext cx="1466850" cy="541020"/>
          </a:xfrm>
          <a:prstGeom prst="rect">
            <a:avLst/>
          </a:prstGeom>
        </p:spPr>
      </p:pic>
      <p:sp>
        <p:nvSpPr>
          <p:cNvPr id="2" name="TextBox 1"/>
          <p:cNvSpPr txBox="1"/>
          <p:nvPr userDrawn="1"/>
        </p:nvSpPr>
        <p:spPr>
          <a:xfrm>
            <a:off x="340949" y="277200"/>
            <a:ext cx="8442000" cy="403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>
              <a:spcBef>
                <a:spcPct val="0"/>
              </a:spcBef>
              <a:buNone/>
              <a:defRPr sz="2600" b="1"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lvl="0"/>
            <a:r>
              <a:rPr lang="en-GB" noProof="0" dirty="0"/>
              <a:t>Thank you</a:t>
            </a: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/ New Yo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 txBox="1">
            <a:spLocks/>
          </p:cNvSpPr>
          <p:nvPr/>
        </p:nvSpPr>
        <p:spPr>
          <a:xfrm>
            <a:off x="360000" y="1342800"/>
            <a:ext cx="8424000" cy="3311525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>
              <a:buNone/>
              <a:defRPr b="1" baseline="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0" marR="0" lvl="0" indent="0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World Gold Trust Services, LLC</a:t>
            </a:r>
          </a:p>
          <a:p>
            <a:pPr marL="0" marR="0" lvl="0" indent="0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510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Madison Avenue, </a:t>
            </a:r>
            <a:r>
              <a:rPr kumimoji="0" lang="en-AU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9th Floor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New York, NY </a:t>
            </a:r>
            <a:r>
              <a:rPr kumimoji="0" lang="en-AU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10022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, United States of America</a:t>
            </a:r>
          </a:p>
          <a:p>
            <a:pPr marL="0" marR="0" lvl="0" indent="0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47675" algn="l"/>
              </a:tabLst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T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	+1 212 317 3800</a:t>
            </a:r>
          </a:p>
          <a:p>
            <a:pPr marL="0" marR="0" lvl="0" indent="0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50000" algn="l"/>
              </a:tabLst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F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	+1 212 688 0410</a:t>
            </a:r>
          </a:p>
          <a:p>
            <a:pPr marL="0" marR="0" lvl="0" indent="0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50000" algn="l"/>
              </a:tabLst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W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	</a:t>
            </a:r>
            <a:r>
              <a:rPr lang="en-GB" b="0" noProof="0" dirty="0">
                <a:solidFill>
                  <a:schemeClr val="tx1"/>
                </a:solidFill>
              </a:rPr>
              <a:t>www.gold.org</a:t>
            </a:r>
          </a:p>
          <a:p>
            <a:pPr marL="0" marR="0" lvl="0" indent="0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50000" algn="l"/>
              </a:tabLst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8" name="Picture 7" descr="WGC_POS_72dpi_RGB_GOL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0" y="6030000"/>
            <a:ext cx="1465200" cy="540411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340949" y="277200"/>
            <a:ext cx="8445863" cy="403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>
              <a:spcBef>
                <a:spcPct val="0"/>
              </a:spcBef>
              <a:buNone/>
              <a:defRPr sz="2600" b="1"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lvl="0"/>
            <a:r>
              <a:rPr lang="en-GB" noProof="0" dirty="0"/>
              <a:t>Thank you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/ Singapo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 txBox="1">
            <a:spLocks/>
          </p:cNvSpPr>
          <p:nvPr/>
        </p:nvSpPr>
        <p:spPr>
          <a:xfrm>
            <a:off x="360000" y="1342800"/>
            <a:ext cx="8424000" cy="3311525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>
              <a:buNone/>
              <a:defRPr b="1" baseline="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0" marR="0" lvl="0" indent="0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World Gold Council</a:t>
            </a:r>
          </a:p>
          <a:p>
            <a:pPr marL="0" marR="0" lvl="0" indent="0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9 Raffles Place, Level 57, Republic Plaza</a:t>
            </a:r>
          </a:p>
          <a:p>
            <a:pPr marL="0" marR="0" lvl="0" indent="0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Singapore 048619, Republic of Singapore</a:t>
            </a:r>
          </a:p>
          <a:p>
            <a:pPr marL="0" marR="0" lvl="0" indent="0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47675" algn="l"/>
              </a:tabLst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T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	+65 6823 1510</a:t>
            </a:r>
          </a:p>
          <a:p>
            <a:pPr marL="0" marR="0" lvl="0" indent="0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50000" algn="l"/>
              </a:tabLst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F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	+65 6823 1410</a:t>
            </a:r>
          </a:p>
          <a:p>
            <a:pPr marL="0" marR="0" lvl="0" indent="0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50000" algn="l"/>
              </a:tabLst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W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	</a:t>
            </a: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www.gold.org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8" name="Picture 7" descr="WGC_POS_72dpi_RGB_GOL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0" y="6030000"/>
            <a:ext cx="1465200" cy="540411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340949" y="277200"/>
            <a:ext cx="8445863" cy="403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>
              <a:spcBef>
                <a:spcPct val="0"/>
              </a:spcBef>
              <a:buNone/>
              <a:defRPr sz="2600" b="1"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lvl="0"/>
            <a:r>
              <a:rPr lang="en-GB" noProof="0" dirty="0"/>
              <a:t>Thank you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/ Beij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 txBox="1">
            <a:spLocks/>
          </p:cNvSpPr>
          <p:nvPr/>
        </p:nvSpPr>
        <p:spPr>
          <a:xfrm>
            <a:off x="360000" y="1342800"/>
            <a:ext cx="8424000" cy="3311525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>
              <a:buNone/>
              <a:defRPr b="1" baseline="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0" marR="0" lvl="0" indent="0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World Gold Council</a:t>
            </a:r>
          </a:p>
          <a:p>
            <a:pPr marL="0" marR="0" lvl="0" indent="0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lang="en-GB" sz="2000" b="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Unit 1106, 11th Floor, Raffles City Beijing Office Tower 1</a:t>
            </a:r>
            <a:br>
              <a:rPr lang="en-GB" sz="2000" b="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en-GB" sz="2000" b="0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Dongzhimen</a:t>
            </a:r>
            <a:r>
              <a:rPr lang="en-GB" sz="2000" b="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South Street, </a:t>
            </a:r>
            <a:r>
              <a:rPr lang="en-GB" sz="2000" b="0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Dongcheng</a:t>
            </a:r>
            <a:r>
              <a:rPr lang="en-GB" sz="2000" b="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District</a:t>
            </a:r>
            <a:br>
              <a:rPr lang="en-GB" sz="2000" b="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en-GB" sz="2000" b="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100007 Beijing, People’s Republic of China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47675" algn="l"/>
              </a:tabLst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T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	+86 10 6515 8811</a:t>
            </a:r>
          </a:p>
          <a:p>
            <a:pPr marL="0" marR="0" lvl="0" indent="0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50000" algn="l"/>
              </a:tabLst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F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	+86 10 6522 7587</a:t>
            </a:r>
          </a:p>
          <a:p>
            <a:pPr marL="0" marR="0" lvl="0" indent="0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50000" algn="l"/>
              </a:tabLst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W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	www.gold.org</a:t>
            </a:r>
          </a:p>
        </p:txBody>
      </p:sp>
      <p:pic>
        <p:nvPicPr>
          <p:cNvPr id="5" name="Picture 4" descr="WGC-C_POS_72dpi_RGB_GOL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0" y="5850447"/>
            <a:ext cx="1465200" cy="716488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340949" y="277200"/>
            <a:ext cx="8445863" cy="403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>
              <a:spcBef>
                <a:spcPct val="0"/>
              </a:spcBef>
              <a:buNone/>
              <a:defRPr sz="2600" b="1"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lvl="0"/>
            <a:r>
              <a:rPr lang="en-GB"/>
              <a:t>Thank you</a:t>
            </a:r>
            <a:endParaRPr lang="en-GB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/ Shangha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 txBox="1">
            <a:spLocks/>
          </p:cNvSpPr>
          <p:nvPr/>
        </p:nvSpPr>
        <p:spPr>
          <a:xfrm>
            <a:off x="360000" y="1342800"/>
            <a:ext cx="8424000" cy="3311525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>
              <a:buNone/>
              <a:defRPr b="1" baseline="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0" marR="0" lvl="0" indent="0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World Gold Council</a:t>
            </a:r>
          </a:p>
          <a:p>
            <a:pPr marL="0" marR="0" lvl="0" indent="0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lang="en-GB" sz="2000" b="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Unit 1610-1611, 16th Floor, Plaza 66, Tower 2</a:t>
            </a:r>
            <a:br>
              <a:rPr lang="en-GB" sz="2000" b="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en-GB" sz="2000" b="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1266 Nanjing Road (West)</a:t>
            </a:r>
            <a:br>
              <a:rPr lang="en-GB" sz="2000" b="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en-GB" sz="2000" b="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200040 Shanghai, People’s Republic of China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47675" algn="l"/>
              </a:tabLst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T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	+86 21 6289 2111</a:t>
            </a:r>
          </a:p>
          <a:p>
            <a:pPr marL="0" marR="0" lvl="0" indent="0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50000" algn="l"/>
              </a:tabLst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F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	+86 21 6289 3222</a:t>
            </a:r>
          </a:p>
          <a:p>
            <a:pPr marL="0" marR="0" lvl="0" indent="0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50000" algn="l"/>
              </a:tabLst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W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	www.gold.org</a:t>
            </a:r>
          </a:p>
        </p:txBody>
      </p:sp>
      <p:sp>
        <p:nvSpPr>
          <p:cNvPr id="10" name="TextBox 9"/>
          <p:cNvSpPr txBox="1"/>
          <p:nvPr userDrawn="1"/>
        </p:nvSpPr>
        <p:spPr>
          <a:xfrm>
            <a:off x="340949" y="277200"/>
            <a:ext cx="8445863" cy="403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>
              <a:spcBef>
                <a:spcPct val="0"/>
              </a:spcBef>
              <a:buNone/>
              <a:defRPr sz="2600" b="1"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lvl="0"/>
            <a:r>
              <a:rPr lang="en-GB"/>
              <a:t>Thank you</a:t>
            </a:r>
            <a:endParaRPr lang="en-GB" dirty="0"/>
          </a:p>
        </p:txBody>
      </p:sp>
      <p:pic>
        <p:nvPicPr>
          <p:cNvPr id="6" name="Picture 5" descr="WGC-C_POS_72dpi_RGB_GOLD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60000" y="5850447"/>
            <a:ext cx="1465200" cy="7164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/ Toky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 txBox="1">
            <a:spLocks/>
          </p:cNvSpPr>
          <p:nvPr/>
        </p:nvSpPr>
        <p:spPr>
          <a:xfrm>
            <a:off x="360000" y="1342800"/>
            <a:ext cx="8424000" cy="3311525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>
              <a:buNone/>
              <a:defRPr b="1" baseline="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0" marR="0" lvl="0" indent="0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World Gold Council</a:t>
            </a:r>
          </a:p>
          <a:p>
            <a:pPr marL="0" marR="0" lvl="0" indent="0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lang="en-GB" sz="2000" b="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Shin Aoyama Building, East 19F</a:t>
            </a:r>
            <a:br>
              <a:rPr lang="en-GB" sz="2000" b="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en-GB" sz="2000" b="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1-1-1 Minami Aoyama, Minato-</a:t>
            </a:r>
            <a:r>
              <a:rPr lang="en-GB" sz="2000" b="0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ku</a:t>
            </a:r>
            <a:r>
              <a:rPr lang="en-GB" sz="2000" b="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br>
              <a:rPr lang="en-GB" sz="2000" b="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en-GB" sz="2000" b="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Tokyo 107-0062, Japan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47675" algn="l"/>
              </a:tabLst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T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	+81 3 3402 4811</a:t>
            </a:r>
          </a:p>
          <a:p>
            <a:pPr marL="0" marR="0" lvl="0" indent="0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50000" algn="l"/>
              </a:tabLst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F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	+81 3 3423 3803</a:t>
            </a:r>
          </a:p>
          <a:p>
            <a:pPr marL="0" marR="0" lvl="0" indent="0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50000" algn="l"/>
              </a:tabLst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W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	www.gold.org</a:t>
            </a:r>
          </a:p>
        </p:txBody>
      </p:sp>
      <p:sp>
        <p:nvSpPr>
          <p:cNvPr id="10" name="TextBox 9"/>
          <p:cNvSpPr txBox="1"/>
          <p:nvPr userDrawn="1"/>
        </p:nvSpPr>
        <p:spPr>
          <a:xfrm>
            <a:off x="340949" y="277200"/>
            <a:ext cx="8445863" cy="403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>
              <a:spcBef>
                <a:spcPct val="0"/>
              </a:spcBef>
              <a:buNone/>
              <a:defRPr sz="2600" b="1"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lvl="0"/>
            <a:r>
              <a:rPr lang="en-GB"/>
              <a:t>Thank you</a:t>
            </a:r>
            <a:endParaRPr lang="en-GB" dirty="0"/>
          </a:p>
        </p:txBody>
      </p:sp>
      <p:pic>
        <p:nvPicPr>
          <p:cNvPr id="9" name="Picture 8" descr="WGC_POS_72dpi_RGB_GOLD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60000" y="6030000"/>
            <a:ext cx="1465200" cy="540411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/ Mumba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 txBox="1">
            <a:spLocks/>
          </p:cNvSpPr>
          <p:nvPr/>
        </p:nvSpPr>
        <p:spPr>
          <a:xfrm>
            <a:off x="360000" y="1342800"/>
            <a:ext cx="8424000" cy="3311525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>
              <a:buNone/>
              <a:defRPr b="1" baseline="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0" marR="0" lvl="0" indent="0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World Gold Council</a:t>
            </a:r>
          </a:p>
          <a:p>
            <a:pPr marL="0" marR="0" lvl="0" indent="0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lang="en-GB" sz="2000" b="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B-6/3, 6th floor, </a:t>
            </a:r>
            <a:r>
              <a:rPr lang="en-GB" sz="2000" b="0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Laxmi</a:t>
            </a:r>
            <a:r>
              <a:rPr lang="en-GB" sz="2000" b="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Towers, C-25 </a:t>
            </a:r>
            <a:r>
              <a:rPr lang="en-GB" sz="2000" b="0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Bandra</a:t>
            </a:r>
            <a:r>
              <a:rPr lang="en-GB" sz="2000" b="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2000" b="0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Kurla</a:t>
            </a:r>
            <a:r>
              <a:rPr lang="en-GB" sz="2000" b="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Complex</a:t>
            </a:r>
            <a:br>
              <a:rPr lang="en-GB" sz="2000" b="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en-GB" sz="2000" b="0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Bandra</a:t>
            </a:r>
            <a:r>
              <a:rPr lang="en-GB" sz="2000" b="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(East), Mumbai 400051, India 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47675" algn="l"/>
              </a:tabLst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T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	+91 22 6157 9100</a:t>
            </a:r>
          </a:p>
          <a:p>
            <a:pPr marL="0" marR="0" lvl="0" indent="0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50000" algn="l"/>
              </a:tabLst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F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	+91 22 6157 9199</a:t>
            </a:r>
          </a:p>
          <a:p>
            <a:pPr marL="0" marR="0" lvl="0" indent="0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50000" algn="l"/>
              </a:tabLst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W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	www.gold.org</a:t>
            </a:r>
          </a:p>
        </p:txBody>
      </p:sp>
      <p:pic>
        <p:nvPicPr>
          <p:cNvPr id="8" name="Picture 7" descr="WGC_POS_72dpi_RGB_GOL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0" y="6030000"/>
            <a:ext cx="1465200" cy="540411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340949" y="277200"/>
            <a:ext cx="8445863" cy="403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>
              <a:spcBef>
                <a:spcPct val="0"/>
              </a:spcBef>
              <a:buNone/>
              <a:defRPr sz="2600" b="1"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lvl="0"/>
            <a:r>
              <a:rPr lang="en-GB"/>
              <a:t>Thank you</a:t>
            </a:r>
            <a:endParaRPr lang="en-GB" dirty="0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/ Chenna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 txBox="1">
            <a:spLocks/>
          </p:cNvSpPr>
          <p:nvPr/>
        </p:nvSpPr>
        <p:spPr>
          <a:xfrm>
            <a:off x="360000" y="1342800"/>
            <a:ext cx="8424000" cy="3311525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>
              <a:buNone/>
              <a:defRPr b="1" baseline="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0" marR="0" lvl="0" indent="0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World Gold Council</a:t>
            </a:r>
          </a:p>
          <a:p>
            <a:pPr marL="0" marR="0" lvl="0" indent="0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lang="en-GB" sz="2000" b="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2B Alexander Square, 34/35 </a:t>
            </a:r>
            <a:r>
              <a:rPr lang="en-GB" sz="2000" b="0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Sardar</a:t>
            </a:r>
            <a:r>
              <a:rPr lang="en-GB" sz="2000" b="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Patel Road</a:t>
            </a:r>
            <a:br>
              <a:rPr lang="en-GB" sz="2000" b="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en-GB" sz="2000" b="0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Guindy</a:t>
            </a:r>
            <a:r>
              <a:rPr lang="en-GB" sz="2000" b="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Chennai 600032, India  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47675" algn="l"/>
              </a:tabLst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T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	+91 44 2230 0083</a:t>
            </a:r>
          </a:p>
          <a:p>
            <a:pPr marL="0" marR="0" lvl="0" indent="0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50000" algn="l"/>
              </a:tabLst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F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	+91 44 2230 0086</a:t>
            </a:r>
          </a:p>
          <a:p>
            <a:pPr marL="0" marR="0" lvl="0" indent="0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50000" algn="l"/>
              </a:tabLst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W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	www.gold.org</a:t>
            </a:r>
          </a:p>
        </p:txBody>
      </p:sp>
      <p:pic>
        <p:nvPicPr>
          <p:cNvPr id="8" name="Picture 7" descr="WGC_POS_72dpi_RGB_GOL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0" y="6030000"/>
            <a:ext cx="1465200" cy="540411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340949" y="277200"/>
            <a:ext cx="8445863" cy="403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>
              <a:spcBef>
                <a:spcPct val="0"/>
              </a:spcBef>
              <a:buNone/>
              <a:defRPr sz="2600" b="1"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lvl="0"/>
            <a:r>
              <a:rPr lang="en-GB"/>
              <a:t>Thank you</a:t>
            </a:r>
            <a:endParaRPr lang="en-GB" dirty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claimer / 10p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 userDrawn="1"/>
        </p:nvSpPr>
        <p:spPr>
          <a:xfrm>
            <a:off x="338400" y="277200"/>
            <a:ext cx="8442000" cy="403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>
              <a:spcBef>
                <a:spcPct val="0"/>
              </a:spcBef>
              <a:buNone/>
              <a:defRPr sz="2600" b="1"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lvl="0"/>
            <a:r>
              <a:rPr lang="en-GB" noProof="0" dirty="0"/>
              <a:t>Disclaimer</a:t>
            </a:r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0000" y="6410861"/>
            <a:ext cx="8100432" cy="180000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noProof="0"/>
              <a:t>World Gold Council  |  Gold Demand Trends Q1 2019  |  May 2019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360000" y="1338350"/>
            <a:ext cx="8424863" cy="4694400"/>
          </a:xfrm>
        </p:spPr>
        <p:txBody>
          <a:bodyPr/>
          <a:lstStyle>
            <a:lvl1pPr>
              <a:spcBef>
                <a:spcPts val="600"/>
              </a:spcBef>
              <a:spcAft>
                <a:spcPts val="0"/>
              </a:spcAft>
              <a:defRPr sz="1000"/>
            </a:lvl1pPr>
            <a:lvl2pPr>
              <a:spcBef>
                <a:spcPts val="400"/>
              </a:spcBef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  <a:lvl6pPr>
              <a:defRPr sz="1000">
                <a:latin typeface="Arial" pitchFamily="34" charset="0"/>
                <a:cs typeface="Arial" pitchFamily="34" charset="0"/>
              </a:defRPr>
            </a:lvl6pPr>
            <a:lvl7pPr>
              <a:defRPr sz="1000"/>
            </a:lvl7pPr>
            <a:lvl8pPr>
              <a:defRPr sz="1000"/>
            </a:lvl8pPr>
            <a:lvl9pPr>
              <a:defRPr sz="1000"/>
            </a:lvl9pPr>
          </a:lstStyle>
          <a:p>
            <a:pPr lvl="0"/>
            <a:r>
              <a:rPr lang="en-GB" noProof="0" dirty="0"/>
              <a:t>Click to type your disclaimer here</a:t>
            </a: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claimer / 20p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 userDrawn="1"/>
        </p:nvSpPr>
        <p:spPr>
          <a:xfrm>
            <a:off x="342000" y="277200"/>
            <a:ext cx="8442000" cy="403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>
              <a:spcBef>
                <a:spcPct val="0"/>
              </a:spcBef>
              <a:buNone/>
              <a:defRPr sz="2600" b="1"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lvl="0"/>
            <a:r>
              <a:rPr lang="en-GB" noProof="0" dirty="0"/>
              <a:t>Disclaimer</a:t>
            </a:r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0000" y="6410861"/>
            <a:ext cx="8100432" cy="180000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noProof="0"/>
              <a:t>World Gold Council  |  Gold Demand Trends Q1 2019  |  May 2019</a:t>
            </a:r>
          </a:p>
        </p:txBody>
      </p:sp>
      <p:sp>
        <p:nvSpPr>
          <p:cNvPr id="6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360000" y="1314220"/>
            <a:ext cx="8424000" cy="4716000"/>
          </a:xfrm>
        </p:spPr>
        <p:txBody>
          <a:bodyPr/>
          <a:lstStyle>
            <a:lvl1pPr>
              <a:spcBef>
                <a:spcPts val="1200"/>
              </a:spcBef>
              <a:spcAft>
                <a:spcPts val="0"/>
              </a:spcAft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>
                <a:latin typeface="Arial" pitchFamily="34" charset="0"/>
                <a:cs typeface="Arial" pitchFamily="34" charset="0"/>
              </a:defRPr>
            </a:lvl4pPr>
            <a:lvl5pPr>
              <a:defRPr sz="2000"/>
            </a:lvl5pPr>
            <a:lvl6pPr>
              <a:defRPr sz="2000"/>
            </a:lvl6pPr>
          </a:lstStyle>
          <a:p>
            <a:pPr lvl="0"/>
            <a:r>
              <a:rPr lang="en-GB" noProof="0" dirty="0"/>
              <a:t>Click to type your disclaimer here</a:t>
            </a: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/ 1 imag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4662000" y="1368000"/>
            <a:ext cx="4122000" cy="4662000"/>
          </a:xfrm>
          <a:prstGeom prst="rect">
            <a:avLst/>
          </a:prstGeom>
        </p:spPr>
        <p:txBody>
          <a:bodyPr rIns="0" bIns="0"/>
          <a:lstStyle>
            <a:lvl1pPr marL="0" indent="0"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0" indent="0">
              <a:spcBef>
                <a:spcPts val="800"/>
              </a:spcBef>
              <a:buFontTx/>
              <a:buNone/>
              <a:defRPr/>
            </a:lvl2pPr>
            <a:lvl3pPr marL="0" indent="0">
              <a:spcBef>
                <a:spcPts val="800"/>
              </a:spcBef>
              <a:buNone/>
              <a:defRPr/>
            </a:lvl3pPr>
            <a:lvl4pPr marL="0" indent="0">
              <a:spcBef>
                <a:spcPts val="800"/>
              </a:spcBef>
              <a:buNone/>
              <a:defRPr/>
            </a:lvl4pPr>
            <a:lvl5pPr marL="0" indent="0">
              <a:spcBef>
                <a:spcPts val="800"/>
              </a:spcBef>
              <a:buFontTx/>
              <a:buNone/>
              <a:defRPr>
                <a:latin typeface="Arial" pitchFamily="34" charset="0"/>
                <a:cs typeface="Arial" pitchFamily="34" charset="0"/>
              </a:defRPr>
            </a:lvl5pPr>
            <a:lvl6pPr marL="0" indent="0">
              <a:spcBef>
                <a:spcPts val="800"/>
              </a:spcBef>
              <a:buFontTx/>
              <a:buNone/>
              <a:defRPr/>
            </a:lvl6pPr>
            <a:lvl7pPr marL="0" indent="0">
              <a:spcBef>
                <a:spcPts val="800"/>
              </a:spcBef>
              <a:buFontTx/>
              <a:buNone/>
              <a:defRPr/>
            </a:lvl7pPr>
            <a:lvl8pPr marL="0" indent="0">
              <a:spcBef>
                <a:spcPts val="800"/>
              </a:spcBef>
              <a:buFontTx/>
              <a:buNone/>
              <a:defRPr/>
            </a:lvl8pPr>
            <a:lvl9pPr marL="0" indent="0">
              <a:spcBef>
                <a:spcPts val="800"/>
              </a:spcBef>
              <a:buFontTx/>
              <a:buNone/>
              <a:defRPr/>
            </a:lvl9pPr>
          </a:lstStyle>
          <a:p>
            <a:pPr lvl="0"/>
            <a:r>
              <a:rPr lang="en-GB" noProof="0" dirty="0"/>
              <a:t>Click icon to add picture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 hasCustomPrompt="1"/>
          </p:nvPr>
        </p:nvSpPr>
        <p:spPr>
          <a:xfrm>
            <a:off x="4662000" y="6086475"/>
            <a:ext cx="4122000" cy="180000"/>
          </a:xfrm>
          <a:prstGeom prst="rect">
            <a:avLst/>
          </a:prstGeom>
        </p:spPr>
        <p:txBody>
          <a:bodyPr lIns="0">
            <a:noAutofit/>
          </a:bodyPr>
          <a:lstStyle>
            <a:lvl1pPr>
              <a:buNone/>
              <a:defRPr sz="900" i="1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/>
              <a:t>Image caption</a:t>
            </a:r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342000" y="277200"/>
            <a:ext cx="8442000" cy="403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noProof="0"/>
              <a:t>Click to edit Master title style</a:t>
            </a:r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70800" y="6406893"/>
            <a:ext cx="316800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54AF95F8-767B-4E5B-A811-8393A81E3C26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0000" y="6410861"/>
            <a:ext cx="8100432" cy="180000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noProof="0"/>
              <a:t>World Gold Council  |  Gold Demand Trends Q1 2019  |  May 2019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5"/>
          </p:nvPr>
        </p:nvSpPr>
        <p:spPr>
          <a:xfrm>
            <a:off x="360000" y="1314000"/>
            <a:ext cx="4122000" cy="4716000"/>
          </a:xfrm>
        </p:spPr>
        <p:txBody>
          <a:bodyPr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  <a:endParaRPr lang="en-AU" dirty="0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/ 2 images / v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0"/>
          <p:cNvSpPr>
            <a:spLocks noGrp="1"/>
          </p:cNvSpPr>
          <p:nvPr>
            <p:ph type="body" sz="quarter" idx="14" hasCustomPrompt="1"/>
          </p:nvPr>
        </p:nvSpPr>
        <p:spPr>
          <a:xfrm>
            <a:off x="4662000" y="6084000"/>
            <a:ext cx="4122000" cy="180000"/>
          </a:xfrm>
          <a:prstGeom prst="rect">
            <a:avLst/>
          </a:prstGeom>
        </p:spPr>
        <p:txBody>
          <a:bodyPr lIns="0">
            <a:noAutofit/>
          </a:bodyPr>
          <a:lstStyle>
            <a:lvl1pPr>
              <a:buNone/>
              <a:defRPr sz="900" i="1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/>
              <a:t>Image caption</a:t>
            </a:r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342000" y="277200"/>
            <a:ext cx="8442000" cy="403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noProof="0"/>
              <a:t>Click to edit Master title style</a:t>
            </a:r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70800" y="6406893"/>
            <a:ext cx="316800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54AF95F8-767B-4E5B-A811-8393A81E3C26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0000" y="6410861"/>
            <a:ext cx="8100432" cy="180000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noProof="0"/>
              <a:t>World Gold Council  |  Gold Demand Trends Q1 2019  |  May 2019</a:t>
            </a:r>
            <a:endParaRPr lang="en-GB" noProof="0" dirty="0"/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6" hasCustomPrompt="1"/>
          </p:nvPr>
        </p:nvSpPr>
        <p:spPr>
          <a:xfrm>
            <a:off x="4662000" y="3590475"/>
            <a:ext cx="4122000" cy="180000"/>
          </a:xfrm>
          <a:prstGeom prst="rect">
            <a:avLst/>
          </a:prstGeom>
        </p:spPr>
        <p:txBody>
          <a:bodyPr lIns="0">
            <a:noAutofit/>
          </a:bodyPr>
          <a:lstStyle>
            <a:lvl1pPr>
              <a:buNone/>
              <a:defRPr sz="900" i="1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/>
              <a:t>Image caption</a:t>
            </a:r>
          </a:p>
        </p:txBody>
      </p:sp>
      <p:sp>
        <p:nvSpPr>
          <p:cNvPr id="20" name="Text Placeholder 2"/>
          <p:cNvSpPr>
            <a:spLocks noGrp="1"/>
          </p:cNvSpPr>
          <p:nvPr>
            <p:ph type="body" sz="quarter" idx="17"/>
          </p:nvPr>
        </p:nvSpPr>
        <p:spPr>
          <a:xfrm>
            <a:off x="360000" y="1314000"/>
            <a:ext cx="4122000" cy="4716000"/>
          </a:xfrm>
        </p:spPr>
        <p:txBody>
          <a:bodyPr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  <a:endParaRPr lang="en-AU" dirty="0"/>
          </a:p>
        </p:txBody>
      </p:sp>
      <p:sp>
        <p:nvSpPr>
          <p:cNvPr id="11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4662000" y="1368000"/>
            <a:ext cx="4122000" cy="2178000"/>
          </a:xfrm>
          <a:prstGeom prst="rect">
            <a:avLst/>
          </a:prstGeom>
        </p:spPr>
        <p:txBody>
          <a:bodyPr rIns="0" bIns="0"/>
          <a:lstStyle>
            <a:lvl1pPr marL="0" indent="0"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0" indent="0">
              <a:spcBef>
                <a:spcPts val="800"/>
              </a:spcBef>
              <a:buFontTx/>
              <a:buNone/>
              <a:defRPr/>
            </a:lvl2pPr>
            <a:lvl3pPr marL="0" indent="0">
              <a:spcBef>
                <a:spcPts val="800"/>
              </a:spcBef>
              <a:buNone/>
              <a:defRPr/>
            </a:lvl3pPr>
            <a:lvl4pPr marL="0" indent="0">
              <a:spcBef>
                <a:spcPts val="800"/>
              </a:spcBef>
              <a:buNone/>
              <a:defRPr/>
            </a:lvl4pPr>
            <a:lvl5pPr marL="0" indent="0">
              <a:spcBef>
                <a:spcPts val="800"/>
              </a:spcBef>
              <a:buFontTx/>
              <a:buNone/>
              <a:defRPr>
                <a:latin typeface="Arial" pitchFamily="34" charset="0"/>
                <a:cs typeface="Arial" pitchFamily="34" charset="0"/>
              </a:defRPr>
            </a:lvl5pPr>
            <a:lvl6pPr marL="0" indent="0">
              <a:spcBef>
                <a:spcPts val="800"/>
              </a:spcBef>
              <a:buFontTx/>
              <a:buNone/>
              <a:defRPr/>
            </a:lvl6pPr>
            <a:lvl7pPr marL="0" indent="0">
              <a:spcBef>
                <a:spcPts val="800"/>
              </a:spcBef>
              <a:buFontTx/>
              <a:buNone/>
              <a:defRPr/>
            </a:lvl7pPr>
            <a:lvl8pPr marL="0" indent="0">
              <a:spcBef>
                <a:spcPts val="800"/>
              </a:spcBef>
              <a:buFontTx/>
              <a:buNone/>
              <a:defRPr/>
            </a:lvl8pPr>
            <a:lvl9pPr marL="0" indent="0">
              <a:spcBef>
                <a:spcPts val="800"/>
              </a:spcBef>
              <a:buFontTx/>
              <a:buNone/>
              <a:defRPr/>
            </a:lvl9pPr>
          </a:lstStyle>
          <a:p>
            <a:pPr lvl="0"/>
            <a:r>
              <a:rPr lang="en-GB" noProof="0" dirty="0"/>
              <a:t>Click icon to add picture</a:t>
            </a:r>
          </a:p>
        </p:txBody>
      </p:sp>
      <p:sp>
        <p:nvSpPr>
          <p:cNvPr id="17" name="Picture Placeholder 9"/>
          <p:cNvSpPr>
            <a:spLocks noGrp="1"/>
          </p:cNvSpPr>
          <p:nvPr>
            <p:ph type="pic" sz="quarter" idx="18"/>
          </p:nvPr>
        </p:nvSpPr>
        <p:spPr>
          <a:xfrm>
            <a:off x="4662000" y="3852000"/>
            <a:ext cx="4122000" cy="2178000"/>
          </a:xfrm>
          <a:prstGeom prst="rect">
            <a:avLst/>
          </a:prstGeom>
        </p:spPr>
        <p:txBody>
          <a:bodyPr rIns="0" bIns="0"/>
          <a:lstStyle>
            <a:lvl1pPr marL="0" indent="0"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0" indent="0">
              <a:spcBef>
                <a:spcPts val="800"/>
              </a:spcBef>
              <a:buFontTx/>
              <a:buNone/>
              <a:defRPr/>
            </a:lvl2pPr>
            <a:lvl3pPr marL="0" indent="0">
              <a:spcBef>
                <a:spcPts val="800"/>
              </a:spcBef>
              <a:buNone/>
              <a:defRPr/>
            </a:lvl3pPr>
            <a:lvl4pPr marL="0" indent="0">
              <a:spcBef>
                <a:spcPts val="800"/>
              </a:spcBef>
              <a:buNone/>
              <a:defRPr/>
            </a:lvl4pPr>
            <a:lvl5pPr marL="0" indent="0">
              <a:spcBef>
                <a:spcPts val="800"/>
              </a:spcBef>
              <a:buFontTx/>
              <a:buNone/>
              <a:defRPr>
                <a:latin typeface="Arial" pitchFamily="34" charset="0"/>
                <a:cs typeface="Arial" pitchFamily="34" charset="0"/>
              </a:defRPr>
            </a:lvl5pPr>
            <a:lvl6pPr marL="0" indent="0">
              <a:spcBef>
                <a:spcPts val="800"/>
              </a:spcBef>
              <a:buFontTx/>
              <a:buNone/>
              <a:defRPr/>
            </a:lvl6pPr>
            <a:lvl7pPr marL="0" indent="0">
              <a:spcBef>
                <a:spcPts val="800"/>
              </a:spcBef>
              <a:buFontTx/>
              <a:buNone/>
              <a:defRPr/>
            </a:lvl7pPr>
            <a:lvl8pPr marL="0" indent="0">
              <a:spcBef>
                <a:spcPts val="800"/>
              </a:spcBef>
              <a:buFontTx/>
              <a:buNone/>
              <a:defRPr/>
            </a:lvl8pPr>
            <a:lvl9pPr marL="0" indent="0">
              <a:spcBef>
                <a:spcPts val="800"/>
              </a:spcBef>
              <a:buFontTx/>
              <a:buNone/>
              <a:defRPr/>
            </a:lvl9pPr>
          </a:lstStyle>
          <a:p>
            <a:pPr lvl="0"/>
            <a:r>
              <a:rPr lang="en-GB" noProof="0" dirty="0"/>
              <a:t>Click icon to add picture</a:t>
            </a: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/ 2 images /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4662000" y="360000"/>
            <a:ext cx="4122000" cy="2664000"/>
          </a:xfrm>
          <a:prstGeom prst="rect">
            <a:avLst/>
          </a:prstGeom>
        </p:spPr>
        <p:txBody>
          <a:bodyPr rIns="0" bIns="0"/>
          <a:lstStyle>
            <a:lvl1pPr marL="0" indent="0"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0" indent="0">
              <a:spcBef>
                <a:spcPts val="800"/>
              </a:spcBef>
              <a:buFontTx/>
              <a:buNone/>
              <a:defRPr/>
            </a:lvl2pPr>
            <a:lvl3pPr marL="0" indent="0">
              <a:spcBef>
                <a:spcPts val="800"/>
              </a:spcBef>
              <a:buFontTx/>
              <a:buNone/>
              <a:defRPr/>
            </a:lvl3pPr>
            <a:lvl4pPr marL="0" indent="0">
              <a:spcBef>
                <a:spcPts val="800"/>
              </a:spcBef>
              <a:buFontTx/>
              <a:buNone/>
              <a:defRPr/>
            </a:lvl4pPr>
            <a:lvl5pPr marL="0" indent="0">
              <a:spcBef>
                <a:spcPts val="800"/>
              </a:spcBef>
              <a:buFontTx/>
              <a:buNone/>
              <a:defRPr/>
            </a:lvl5pPr>
            <a:lvl6pPr marL="0" indent="0">
              <a:spcBef>
                <a:spcPts val="800"/>
              </a:spcBef>
              <a:buFontTx/>
              <a:buNone/>
              <a:defRPr/>
            </a:lvl6pPr>
            <a:lvl7pPr marL="0" indent="0">
              <a:spcBef>
                <a:spcPts val="800"/>
              </a:spcBef>
              <a:buFontTx/>
              <a:buNone/>
              <a:defRPr/>
            </a:lvl7pPr>
            <a:lvl8pPr marL="0" indent="0">
              <a:spcBef>
                <a:spcPts val="800"/>
              </a:spcBef>
              <a:buFontTx/>
              <a:buNone/>
              <a:defRPr/>
            </a:lvl8pPr>
            <a:lvl9pPr marL="0" indent="0">
              <a:spcBef>
                <a:spcPts val="800"/>
              </a:spcBef>
              <a:buFontTx/>
              <a:buNone/>
              <a:defRPr/>
            </a:lvl9pPr>
          </a:lstStyle>
          <a:p>
            <a:pPr lvl="0"/>
            <a:r>
              <a:rPr lang="en-GB" noProof="0" dirty="0"/>
              <a:t>Click icon to add picture </a:t>
            </a:r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4" hasCustomPrompt="1"/>
          </p:nvPr>
        </p:nvSpPr>
        <p:spPr>
          <a:xfrm>
            <a:off x="4662000" y="6084000"/>
            <a:ext cx="4122000" cy="180000"/>
          </a:xfrm>
          <a:prstGeom prst="rect">
            <a:avLst/>
          </a:prstGeom>
        </p:spPr>
        <p:txBody>
          <a:bodyPr lIns="0">
            <a:noAutofit/>
          </a:bodyPr>
          <a:lstStyle>
            <a:lvl1pPr>
              <a:buNone/>
              <a:defRPr sz="900" i="1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/>
              <a:t>Image caption</a:t>
            </a:r>
          </a:p>
        </p:txBody>
      </p:sp>
      <p:sp>
        <p:nvSpPr>
          <p:cNvPr id="16" name="Title Placeholder 1"/>
          <p:cNvSpPr>
            <a:spLocks noGrp="1"/>
          </p:cNvSpPr>
          <p:nvPr>
            <p:ph type="title"/>
          </p:nvPr>
        </p:nvSpPr>
        <p:spPr>
          <a:xfrm>
            <a:off x="342000" y="277200"/>
            <a:ext cx="4122000" cy="403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noProof="0" dirty="0"/>
              <a:t>Click to edit Master title style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70800" y="6406893"/>
            <a:ext cx="316800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54AF95F8-767B-4E5B-A811-8393A81E3C26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0000" y="6410861"/>
            <a:ext cx="8100432" cy="180000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noProof="0"/>
              <a:t>World Gold Council  |  Gold Demand Trends Q1 2019  |  May 2019</a:t>
            </a:r>
            <a:endParaRPr lang="en-GB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6" hasCustomPrompt="1"/>
          </p:nvPr>
        </p:nvSpPr>
        <p:spPr>
          <a:xfrm>
            <a:off x="4662000" y="3086475"/>
            <a:ext cx="4122000" cy="180000"/>
          </a:xfrm>
          <a:prstGeom prst="rect">
            <a:avLst/>
          </a:prstGeom>
        </p:spPr>
        <p:txBody>
          <a:bodyPr lIns="0">
            <a:noAutofit/>
          </a:bodyPr>
          <a:lstStyle>
            <a:lvl1pPr>
              <a:buNone/>
              <a:defRPr sz="900" i="1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/>
              <a:t>Image caption</a:t>
            </a:r>
          </a:p>
        </p:txBody>
      </p:sp>
      <p:sp>
        <p:nvSpPr>
          <p:cNvPr id="18" name="Text Placeholder 2"/>
          <p:cNvSpPr>
            <a:spLocks noGrp="1"/>
          </p:cNvSpPr>
          <p:nvPr>
            <p:ph type="body" sz="quarter" idx="17"/>
          </p:nvPr>
        </p:nvSpPr>
        <p:spPr>
          <a:xfrm>
            <a:off x="360000" y="1314000"/>
            <a:ext cx="4122000" cy="4716000"/>
          </a:xfrm>
        </p:spPr>
        <p:txBody>
          <a:bodyPr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  <a:endParaRPr lang="en-AU" dirty="0"/>
          </a:p>
        </p:txBody>
      </p:sp>
      <p:sp>
        <p:nvSpPr>
          <p:cNvPr id="12" name="Picture Placeholder 9"/>
          <p:cNvSpPr>
            <a:spLocks noGrp="1"/>
          </p:cNvSpPr>
          <p:nvPr>
            <p:ph type="pic" sz="quarter" idx="18" hasCustomPrompt="1"/>
          </p:nvPr>
        </p:nvSpPr>
        <p:spPr>
          <a:xfrm>
            <a:off x="4662000" y="3366000"/>
            <a:ext cx="4122000" cy="2664000"/>
          </a:xfrm>
          <a:prstGeom prst="rect">
            <a:avLst/>
          </a:prstGeom>
        </p:spPr>
        <p:txBody>
          <a:bodyPr rIns="0" bIns="0"/>
          <a:lstStyle>
            <a:lvl1pPr marL="0" indent="0"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0" indent="0">
              <a:spcBef>
                <a:spcPts val="800"/>
              </a:spcBef>
              <a:buFontTx/>
              <a:buNone/>
              <a:defRPr/>
            </a:lvl2pPr>
            <a:lvl3pPr marL="0" indent="0">
              <a:spcBef>
                <a:spcPts val="800"/>
              </a:spcBef>
              <a:buFontTx/>
              <a:buNone/>
              <a:defRPr/>
            </a:lvl3pPr>
            <a:lvl4pPr marL="0" indent="0">
              <a:spcBef>
                <a:spcPts val="800"/>
              </a:spcBef>
              <a:buFontTx/>
              <a:buNone/>
              <a:defRPr/>
            </a:lvl4pPr>
            <a:lvl5pPr marL="0" indent="0">
              <a:spcBef>
                <a:spcPts val="800"/>
              </a:spcBef>
              <a:buFontTx/>
              <a:buNone/>
              <a:defRPr/>
            </a:lvl5pPr>
            <a:lvl6pPr marL="0" indent="0">
              <a:spcBef>
                <a:spcPts val="800"/>
              </a:spcBef>
              <a:buFontTx/>
              <a:buNone/>
              <a:defRPr/>
            </a:lvl6pPr>
            <a:lvl7pPr marL="0" indent="0">
              <a:spcBef>
                <a:spcPts val="800"/>
              </a:spcBef>
              <a:buFontTx/>
              <a:buNone/>
              <a:defRPr/>
            </a:lvl7pPr>
            <a:lvl8pPr marL="0" indent="0">
              <a:spcBef>
                <a:spcPts val="800"/>
              </a:spcBef>
              <a:buFontTx/>
              <a:buNone/>
              <a:defRPr/>
            </a:lvl8pPr>
            <a:lvl9pPr marL="0" indent="0">
              <a:spcBef>
                <a:spcPts val="800"/>
              </a:spcBef>
              <a:buFontTx/>
              <a:buNone/>
              <a:defRPr/>
            </a:lvl9pPr>
          </a:lstStyle>
          <a:p>
            <a:pPr lvl="0"/>
            <a:r>
              <a:rPr lang="en-GB" noProof="0" dirty="0"/>
              <a:t>Click icon to add picture </a:t>
            </a: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/ 2 images / v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10"/>
          <p:cNvSpPr>
            <a:spLocks noGrp="1"/>
          </p:cNvSpPr>
          <p:nvPr>
            <p:ph type="body" sz="quarter" idx="14" hasCustomPrompt="1"/>
          </p:nvPr>
        </p:nvSpPr>
        <p:spPr>
          <a:xfrm>
            <a:off x="4662000" y="6084000"/>
            <a:ext cx="4122000" cy="180000"/>
          </a:xfrm>
          <a:prstGeom prst="rect">
            <a:avLst/>
          </a:prstGeom>
        </p:spPr>
        <p:txBody>
          <a:bodyPr lIns="0">
            <a:noAutofit/>
          </a:bodyPr>
          <a:lstStyle>
            <a:lvl1pPr>
              <a:buNone/>
              <a:defRPr sz="900" i="1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/>
              <a:t>Image caption</a:t>
            </a:r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6" hasCustomPrompt="1"/>
          </p:nvPr>
        </p:nvSpPr>
        <p:spPr>
          <a:xfrm>
            <a:off x="360000" y="6084000"/>
            <a:ext cx="4122000" cy="180000"/>
          </a:xfrm>
          <a:prstGeom prst="rect">
            <a:avLst/>
          </a:prstGeom>
        </p:spPr>
        <p:txBody>
          <a:bodyPr lIns="0">
            <a:noAutofit/>
          </a:bodyPr>
          <a:lstStyle>
            <a:lvl1pPr>
              <a:buNone/>
              <a:defRPr sz="900" i="1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 dirty="0"/>
              <a:t>Image caption</a:t>
            </a:r>
          </a:p>
        </p:txBody>
      </p:sp>
      <p:sp>
        <p:nvSpPr>
          <p:cNvPr id="13" name="Title Placeholder 1"/>
          <p:cNvSpPr>
            <a:spLocks noGrp="1"/>
          </p:cNvSpPr>
          <p:nvPr>
            <p:ph type="title"/>
          </p:nvPr>
        </p:nvSpPr>
        <p:spPr>
          <a:xfrm>
            <a:off x="342000" y="277200"/>
            <a:ext cx="8445863" cy="403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noProof="0" dirty="0"/>
              <a:t>Click to edit Master title style</a:t>
            </a:r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70800" y="6406893"/>
            <a:ext cx="316800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54AF95F8-767B-4E5B-A811-8393A81E3C26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1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0000" y="6410861"/>
            <a:ext cx="8100432" cy="180000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noProof="0"/>
              <a:t>World Gold Council  |  Gold Demand Trends Q1 2019  |  May 2019</a:t>
            </a:r>
            <a:endParaRPr lang="en-GB" noProof="0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sz="quarter" idx="17"/>
          </p:nvPr>
        </p:nvSpPr>
        <p:spPr>
          <a:xfrm>
            <a:off x="360000" y="1314000"/>
            <a:ext cx="8424000" cy="1886400"/>
          </a:xfrm>
        </p:spPr>
        <p:txBody>
          <a:bodyPr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  <a:endParaRPr lang="en-AU" dirty="0"/>
          </a:p>
        </p:txBody>
      </p:sp>
      <p:sp>
        <p:nvSpPr>
          <p:cNvPr id="12" name="Picture Placeholder 9"/>
          <p:cNvSpPr>
            <a:spLocks noGrp="1"/>
          </p:cNvSpPr>
          <p:nvPr>
            <p:ph type="pic" sz="quarter" idx="18" hasCustomPrompt="1"/>
          </p:nvPr>
        </p:nvSpPr>
        <p:spPr>
          <a:xfrm>
            <a:off x="4662000" y="3366000"/>
            <a:ext cx="4122000" cy="2664000"/>
          </a:xfrm>
          <a:prstGeom prst="rect">
            <a:avLst/>
          </a:prstGeom>
        </p:spPr>
        <p:txBody>
          <a:bodyPr rIns="0" bIns="0"/>
          <a:lstStyle>
            <a:lvl1pPr marL="0" indent="0"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0" indent="0">
              <a:spcBef>
                <a:spcPts val="800"/>
              </a:spcBef>
              <a:buFontTx/>
              <a:buNone/>
              <a:defRPr/>
            </a:lvl2pPr>
            <a:lvl3pPr marL="0" indent="0">
              <a:spcBef>
                <a:spcPts val="800"/>
              </a:spcBef>
              <a:buFontTx/>
              <a:buNone/>
              <a:defRPr/>
            </a:lvl3pPr>
            <a:lvl4pPr marL="0" indent="0">
              <a:spcBef>
                <a:spcPts val="800"/>
              </a:spcBef>
              <a:buFontTx/>
              <a:buNone/>
              <a:defRPr/>
            </a:lvl4pPr>
            <a:lvl5pPr marL="0" indent="0">
              <a:spcBef>
                <a:spcPts val="800"/>
              </a:spcBef>
              <a:buFontTx/>
              <a:buNone/>
              <a:defRPr/>
            </a:lvl5pPr>
            <a:lvl6pPr marL="0" indent="0">
              <a:spcBef>
                <a:spcPts val="800"/>
              </a:spcBef>
              <a:buFontTx/>
              <a:buNone/>
              <a:defRPr/>
            </a:lvl6pPr>
            <a:lvl7pPr marL="0" indent="0">
              <a:spcBef>
                <a:spcPts val="800"/>
              </a:spcBef>
              <a:buFontTx/>
              <a:buNone/>
              <a:defRPr/>
            </a:lvl7pPr>
            <a:lvl8pPr marL="0" indent="0">
              <a:spcBef>
                <a:spcPts val="800"/>
              </a:spcBef>
              <a:buFontTx/>
              <a:buNone/>
              <a:defRPr/>
            </a:lvl8pPr>
            <a:lvl9pPr marL="0" indent="0">
              <a:spcBef>
                <a:spcPts val="800"/>
              </a:spcBef>
              <a:buFontTx/>
              <a:buNone/>
              <a:defRPr/>
            </a:lvl9pPr>
          </a:lstStyle>
          <a:p>
            <a:pPr lvl="0"/>
            <a:r>
              <a:rPr lang="en-GB" noProof="0" dirty="0"/>
              <a:t>Click icon to add picture </a:t>
            </a:r>
          </a:p>
        </p:txBody>
      </p:sp>
      <p:sp>
        <p:nvSpPr>
          <p:cNvPr id="16" name="Picture Placeholder 9"/>
          <p:cNvSpPr>
            <a:spLocks noGrp="1"/>
          </p:cNvSpPr>
          <p:nvPr>
            <p:ph type="pic" sz="quarter" idx="19" hasCustomPrompt="1"/>
          </p:nvPr>
        </p:nvSpPr>
        <p:spPr>
          <a:xfrm>
            <a:off x="360000" y="3366000"/>
            <a:ext cx="4122000" cy="2664000"/>
          </a:xfrm>
          <a:prstGeom prst="rect">
            <a:avLst/>
          </a:prstGeom>
        </p:spPr>
        <p:txBody>
          <a:bodyPr rIns="0" bIns="0"/>
          <a:lstStyle>
            <a:lvl1pPr marL="0" indent="0"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0" indent="0">
              <a:spcBef>
                <a:spcPts val="800"/>
              </a:spcBef>
              <a:buFontTx/>
              <a:buNone/>
              <a:defRPr/>
            </a:lvl2pPr>
            <a:lvl3pPr marL="0" indent="0">
              <a:spcBef>
                <a:spcPts val="800"/>
              </a:spcBef>
              <a:buFontTx/>
              <a:buNone/>
              <a:defRPr/>
            </a:lvl3pPr>
            <a:lvl4pPr marL="0" indent="0">
              <a:spcBef>
                <a:spcPts val="800"/>
              </a:spcBef>
              <a:buFontTx/>
              <a:buNone/>
              <a:defRPr/>
            </a:lvl4pPr>
            <a:lvl5pPr marL="0" indent="0">
              <a:spcBef>
                <a:spcPts val="800"/>
              </a:spcBef>
              <a:buFontTx/>
              <a:buNone/>
              <a:defRPr/>
            </a:lvl5pPr>
            <a:lvl6pPr marL="0" indent="0">
              <a:spcBef>
                <a:spcPts val="800"/>
              </a:spcBef>
              <a:buFontTx/>
              <a:buNone/>
              <a:defRPr/>
            </a:lvl6pPr>
            <a:lvl7pPr marL="0" indent="0">
              <a:spcBef>
                <a:spcPts val="800"/>
              </a:spcBef>
              <a:buFontTx/>
              <a:buNone/>
              <a:defRPr/>
            </a:lvl7pPr>
            <a:lvl8pPr marL="0" indent="0">
              <a:spcBef>
                <a:spcPts val="800"/>
              </a:spcBef>
              <a:buFontTx/>
              <a:buNone/>
              <a:defRPr/>
            </a:lvl8pPr>
            <a:lvl9pPr marL="0" indent="0">
              <a:spcBef>
                <a:spcPts val="800"/>
              </a:spcBef>
              <a:buFontTx/>
              <a:buNone/>
              <a:defRPr/>
            </a:lvl9pPr>
          </a:lstStyle>
          <a:p>
            <a:pPr lvl="0"/>
            <a:r>
              <a:rPr lang="en-GB" noProof="0" dirty="0"/>
              <a:t>Click icon to add picture </a:t>
            </a: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blee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>
          <a:xfrm>
            <a:off x="0" y="1"/>
            <a:ext cx="9144000" cy="6857999"/>
          </a:xfrm>
          <a:prstGeom prst="rect">
            <a:avLst/>
          </a:prstGeom>
        </p:spPr>
        <p:txBody>
          <a:bodyPr/>
          <a:lstStyle>
            <a:lvl1pPr>
              <a:buNone/>
              <a:defRPr>
                <a:solidFill>
                  <a:schemeClr val="tx1"/>
                </a:solidFill>
              </a:defRPr>
            </a:lvl1pPr>
            <a:lvl2pPr marL="0" indent="0">
              <a:spcBef>
                <a:spcPts val="800"/>
              </a:spcBef>
              <a:buFontTx/>
              <a:buNone/>
              <a:defRPr/>
            </a:lvl2pPr>
            <a:lvl3pPr marL="0" indent="0">
              <a:spcBef>
                <a:spcPts val="800"/>
              </a:spcBef>
              <a:buFontTx/>
              <a:buNone/>
              <a:defRPr/>
            </a:lvl3pPr>
            <a:lvl4pPr marL="0" indent="0">
              <a:spcBef>
                <a:spcPts val="800"/>
              </a:spcBef>
              <a:buFontTx/>
              <a:buNone/>
              <a:defRPr/>
            </a:lvl4pPr>
            <a:lvl5pPr marL="0" indent="0">
              <a:spcBef>
                <a:spcPts val="800"/>
              </a:spcBef>
              <a:buFontTx/>
              <a:buNone/>
              <a:defRPr>
                <a:latin typeface="Arial" pitchFamily="34" charset="0"/>
                <a:cs typeface="Arial" pitchFamily="34" charset="0"/>
              </a:defRPr>
            </a:lvl5pPr>
            <a:lvl6pPr marL="0" indent="0">
              <a:spcBef>
                <a:spcPts val="800"/>
              </a:spcBef>
              <a:buFontTx/>
              <a:buNone/>
              <a:defRPr>
                <a:latin typeface="Arial" pitchFamily="34" charset="0"/>
                <a:cs typeface="Arial" pitchFamily="34" charset="0"/>
              </a:defRPr>
            </a:lvl6pPr>
            <a:lvl7pPr marL="0" indent="0">
              <a:spcBef>
                <a:spcPts val="800"/>
              </a:spcBef>
              <a:buFontTx/>
              <a:buNone/>
              <a:defRPr/>
            </a:lvl7pPr>
            <a:lvl8pPr marL="0" indent="0">
              <a:spcBef>
                <a:spcPts val="800"/>
              </a:spcBef>
              <a:buFontTx/>
              <a:buNone/>
              <a:defRPr/>
            </a:lvl8pPr>
            <a:lvl9pPr marL="0" indent="0">
              <a:spcBef>
                <a:spcPts val="800"/>
              </a:spcBef>
              <a:buFontTx/>
              <a:buNone/>
              <a:defRPr/>
            </a:lvl9pPr>
          </a:lstStyle>
          <a:p>
            <a:pPr lvl="0"/>
            <a:r>
              <a:rPr lang="en-GB" noProof="0" dirty="0"/>
              <a:t>Click icon to add picture</a:t>
            </a:r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360000" y="6084000"/>
            <a:ext cx="8424000" cy="180000"/>
          </a:xfrm>
          <a:prstGeom prst="rect">
            <a:avLst/>
          </a:prstGeom>
        </p:spPr>
        <p:txBody>
          <a:bodyPr lIns="0">
            <a:noAutofit/>
          </a:bodyPr>
          <a:lstStyle>
            <a:lvl1pPr>
              <a:buNone/>
              <a:defRPr sz="900" i="1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/>
              <a:t>Image caption</a:t>
            </a:r>
          </a:p>
        </p:txBody>
      </p:sp>
      <p:sp>
        <p:nvSpPr>
          <p:cNvPr id="14" name="Title Placeholder 1"/>
          <p:cNvSpPr>
            <a:spLocks noGrp="1"/>
          </p:cNvSpPr>
          <p:nvPr>
            <p:ph type="title"/>
          </p:nvPr>
        </p:nvSpPr>
        <p:spPr>
          <a:xfrm>
            <a:off x="342000" y="277200"/>
            <a:ext cx="8442000" cy="403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noProof="0" dirty="0"/>
              <a:t>Click to edit Master title style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70800" y="6406893"/>
            <a:ext cx="316800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54AF95F8-767B-4E5B-A811-8393A81E3C26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0000" y="6410861"/>
            <a:ext cx="8100432" cy="180000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noProof="0"/>
              <a:t>World Gold Council  |  Gold Demand Trends Q1 2019  |  May 2019</a:t>
            </a:r>
            <a:endParaRPr lang="en-GB" noProof="0" dirty="0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ndscap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Placeholder 1"/>
          <p:cNvSpPr>
            <a:spLocks noGrp="1"/>
          </p:cNvSpPr>
          <p:nvPr>
            <p:ph type="title"/>
          </p:nvPr>
        </p:nvSpPr>
        <p:spPr>
          <a:xfrm>
            <a:off x="342000" y="277200"/>
            <a:ext cx="8442000" cy="403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noProof="0"/>
              <a:t>Click to edit Master title style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70800" y="6406893"/>
            <a:ext cx="316800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54AF95F8-767B-4E5B-A811-8393A81E3C26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0000" y="6410861"/>
            <a:ext cx="8100432" cy="180000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noProof="0"/>
              <a:t>World Gold Council  |  Gold Demand Trends Q1 2019  |  May 2019</a:t>
            </a:r>
            <a:endParaRPr lang="en-GB" noProof="0" dirty="0"/>
          </a:p>
        </p:txBody>
      </p:sp>
      <p:sp>
        <p:nvSpPr>
          <p:cNvPr id="10" name="Text Placeholder 10"/>
          <p:cNvSpPr>
            <a:spLocks noGrp="1"/>
          </p:cNvSpPr>
          <p:nvPr>
            <p:ph type="body" sz="quarter" idx="18" hasCustomPrompt="1"/>
          </p:nvPr>
        </p:nvSpPr>
        <p:spPr>
          <a:xfrm>
            <a:off x="360000" y="6084000"/>
            <a:ext cx="8424000" cy="180000"/>
          </a:xfrm>
          <a:prstGeom prst="rect">
            <a:avLst/>
          </a:prstGeom>
        </p:spPr>
        <p:txBody>
          <a:bodyPr lIns="0">
            <a:noAutofit/>
          </a:bodyPr>
          <a:lstStyle>
            <a:lvl1pPr>
              <a:buNone/>
              <a:defRPr sz="900" i="1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/>
              <a:t>Image caption</a:t>
            </a:r>
          </a:p>
        </p:txBody>
      </p:sp>
      <p:sp>
        <p:nvSpPr>
          <p:cNvPr id="9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360000" y="1368000"/>
            <a:ext cx="8424000" cy="4662000"/>
          </a:xfrm>
          <a:prstGeom prst="rect">
            <a:avLst/>
          </a:prstGeom>
        </p:spPr>
        <p:txBody>
          <a:bodyPr rIns="0" bIns="0"/>
          <a:lstStyle>
            <a:lvl1pPr marL="0" indent="0"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0" indent="0">
              <a:spcBef>
                <a:spcPts val="800"/>
              </a:spcBef>
              <a:buFontTx/>
              <a:buNone/>
              <a:defRPr/>
            </a:lvl2pPr>
            <a:lvl3pPr marL="0" indent="0">
              <a:spcBef>
                <a:spcPts val="800"/>
              </a:spcBef>
              <a:buNone/>
              <a:defRPr/>
            </a:lvl3pPr>
            <a:lvl4pPr marL="0" indent="0">
              <a:spcBef>
                <a:spcPts val="800"/>
              </a:spcBef>
              <a:buNone/>
              <a:defRPr/>
            </a:lvl4pPr>
            <a:lvl5pPr marL="0" indent="0">
              <a:spcBef>
                <a:spcPts val="800"/>
              </a:spcBef>
              <a:buFontTx/>
              <a:buNone/>
              <a:defRPr>
                <a:latin typeface="Arial" pitchFamily="34" charset="0"/>
                <a:cs typeface="Arial" pitchFamily="34" charset="0"/>
              </a:defRPr>
            </a:lvl5pPr>
            <a:lvl6pPr marL="0" indent="0">
              <a:spcBef>
                <a:spcPts val="800"/>
              </a:spcBef>
              <a:buFontTx/>
              <a:buNone/>
              <a:defRPr>
                <a:latin typeface="Arial" pitchFamily="34" charset="0"/>
                <a:cs typeface="Arial" pitchFamily="34" charset="0"/>
              </a:defRPr>
            </a:lvl6pPr>
            <a:lvl7pPr marL="0" indent="0">
              <a:spcBef>
                <a:spcPts val="800"/>
              </a:spcBef>
              <a:buFontTx/>
              <a:buNone/>
              <a:defRPr/>
            </a:lvl7pPr>
            <a:lvl8pPr marL="0" indent="0">
              <a:spcBef>
                <a:spcPts val="800"/>
              </a:spcBef>
              <a:buFontTx/>
              <a:buNone/>
              <a:defRPr/>
            </a:lvl8pPr>
            <a:lvl9pPr marL="0" indent="0">
              <a:spcBef>
                <a:spcPts val="800"/>
              </a:spcBef>
              <a:buFontTx/>
              <a:buNone/>
              <a:defRPr/>
            </a:lvl9pPr>
          </a:lstStyle>
          <a:p>
            <a:pPr lvl="0"/>
            <a:r>
              <a:rPr lang="en-GB" noProof="0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3941986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ndscape image / no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2" hasCustomPrompt="1"/>
          </p:nvPr>
        </p:nvSpPr>
        <p:spPr>
          <a:xfrm>
            <a:off x="360362" y="360000"/>
            <a:ext cx="8424000" cy="5678850"/>
          </a:xfrm>
          <a:prstGeom prst="rect">
            <a:avLst/>
          </a:prstGeom>
        </p:spPr>
        <p:txBody>
          <a:bodyPr/>
          <a:lstStyle>
            <a:lvl1pPr>
              <a:buNone/>
              <a:defRPr baseline="0">
                <a:solidFill>
                  <a:schemeClr val="tx1"/>
                </a:solidFill>
              </a:defRPr>
            </a:lvl1pPr>
            <a:lvl2pPr marL="0" indent="0">
              <a:spcBef>
                <a:spcPts val="800"/>
              </a:spcBef>
              <a:buFontTx/>
              <a:buNone/>
              <a:defRPr/>
            </a:lvl2pPr>
            <a:lvl3pPr marL="0" indent="0">
              <a:spcBef>
                <a:spcPts val="800"/>
              </a:spcBef>
              <a:buFontTx/>
              <a:buNone/>
              <a:defRPr/>
            </a:lvl3pPr>
            <a:lvl4pPr marL="0" indent="0">
              <a:spcBef>
                <a:spcPts val="800"/>
              </a:spcBef>
              <a:buFontTx/>
              <a:buNone/>
              <a:defRPr/>
            </a:lvl4pPr>
            <a:lvl5pPr marL="0" indent="0">
              <a:spcBef>
                <a:spcPts val="800"/>
              </a:spcBef>
              <a:buFontTx/>
              <a:buNone/>
              <a:defRPr/>
            </a:lvl5pPr>
            <a:lvl6pPr marL="0" indent="0">
              <a:spcBef>
                <a:spcPts val="800"/>
              </a:spcBef>
              <a:buFontTx/>
              <a:buNone/>
              <a:defRPr>
                <a:latin typeface="Arial" pitchFamily="34" charset="0"/>
                <a:cs typeface="Arial" pitchFamily="34" charset="0"/>
              </a:defRPr>
            </a:lvl6pPr>
            <a:lvl7pPr marL="0" indent="0">
              <a:spcBef>
                <a:spcPts val="800"/>
              </a:spcBef>
              <a:buFontTx/>
              <a:buNone/>
              <a:defRPr/>
            </a:lvl7pPr>
            <a:lvl8pPr marL="0" indent="0">
              <a:spcBef>
                <a:spcPts val="800"/>
              </a:spcBef>
              <a:buFontTx/>
              <a:buNone/>
              <a:defRPr/>
            </a:lvl8pPr>
            <a:lvl9pPr marL="0" indent="0">
              <a:spcBef>
                <a:spcPts val="800"/>
              </a:spcBef>
              <a:buFontTx/>
              <a:buNone/>
              <a:defRPr/>
            </a:lvl9pPr>
          </a:lstStyle>
          <a:p>
            <a:pPr lvl="0"/>
            <a:r>
              <a:rPr lang="en-GB" noProof="0" dirty="0"/>
              <a:t>Click to edit single image on slide</a:t>
            </a:r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360362" y="6084000"/>
            <a:ext cx="8424000" cy="180000"/>
          </a:xfrm>
          <a:prstGeom prst="rect">
            <a:avLst/>
          </a:prstGeom>
        </p:spPr>
        <p:txBody>
          <a:bodyPr lIns="0">
            <a:noAutofit/>
          </a:bodyPr>
          <a:lstStyle>
            <a:lvl1pPr>
              <a:buNone/>
              <a:defRPr sz="900" i="1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/>
              <a:t>Image caption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70800" y="6406893"/>
            <a:ext cx="316800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54AF95F8-767B-4E5B-A811-8393A81E3C26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0000" y="6410861"/>
            <a:ext cx="8100432" cy="180000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noProof="0"/>
              <a:t>World Gold Council  |  Gold Demand Trends Q1 2019  |  May 2019</a:t>
            </a:r>
            <a:endParaRPr lang="en-GB" noProof="0" dirty="0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landscape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70800" y="6406893"/>
            <a:ext cx="316800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54AF95F8-767B-4E5B-A811-8393A81E3C26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0000" y="6410861"/>
            <a:ext cx="8100432" cy="180000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noProof="0"/>
              <a:t>World Gold Council  |  Gold Demand Trends Q1 2019  |  May 2019</a:t>
            </a:r>
            <a:endParaRPr lang="en-GB" noProof="0" dirty="0"/>
          </a:p>
        </p:txBody>
      </p:sp>
      <p:sp>
        <p:nvSpPr>
          <p:cNvPr id="7" name="Text Placeholder 10"/>
          <p:cNvSpPr>
            <a:spLocks noGrp="1"/>
          </p:cNvSpPr>
          <p:nvPr>
            <p:ph type="body" sz="quarter" idx="17" hasCustomPrompt="1"/>
          </p:nvPr>
        </p:nvSpPr>
        <p:spPr>
          <a:xfrm>
            <a:off x="360000" y="3590475"/>
            <a:ext cx="8424000" cy="180000"/>
          </a:xfrm>
          <a:prstGeom prst="rect">
            <a:avLst/>
          </a:prstGeom>
        </p:spPr>
        <p:txBody>
          <a:bodyPr lIns="0">
            <a:noAutofit/>
          </a:bodyPr>
          <a:lstStyle>
            <a:lvl1pPr>
              <a:buNone/>
              <a:defRPr sz="900" i="1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/>
              <a:t>Image caption</a:t>
            </a:r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8" hasCustomPrompt="1"/>
          </p:nvPr>
        </p:nvSpPr>
        <p:spPr>
          <a:xfrm>
            <a:off x="360000" y="6084000"/>
            <a:ext cx="8424000" cy="180000"/>
          </a:xfrm>
          <a:prstGeom prst="rect">
            <a:avLst/>
          </a:prstGeom>
        </p:spPr>
        <p:txBody>
          <a:bodyPr lIns="0">
            <a:noAutofit/>
          </a:bodyPr>
          <a:lstStyle>
            <a:lvl1pPr>
              <a:buNone/>
              <a:defRPr sz="900" i="1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/>
              <a:t>Image caption</a:t>
            </a:r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342000" y="277200"/>
            <a:ext cx="8445863" cy="403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noProof="0"/>
              <a:t>Click to edit Master title style</a:t>
            </a:r>
          </a:p>
        </p:txBody>
      </p:sp>
      <p:sp>
        <p:nvSpPr>
          <p:cNvPr id="12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360000" y="1368000"/>
            <a:ext cx="8424000" cy="2178000"/>
          </a:xfrm>
          <a:prstGeom prst="rect">
            <a:avLst/>
          </a:prstGeom>
        </p:spPr>
        <p:txBody>
          <a:bodyPr rIns="0" bIns="0"/>
          <a:lstStyle>
            <a:lvl1pPr marL="0" indent="0"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0" indent="0">
              <a:spcBef>
                <a:spcPts val="800"/>
              </a:spcBef>
              <a:buFontTx/>
              <a:buNone/>
              <a:defRPr/>
            </a:lvl2pPr>
            <a:lvl3pPr marL="0" indent="0">
              <a:spcBef>
                <a:spcPts val="800"/>
              </a:spcBef>
              <a:buNone/>
              <a:defRPr/>
            </a:lvl3pPr>
            <a:lvl4pPr marL="0" indent="0">
              <a:spcBef>
                <a:spcPts val="800"/>
              </a:spcBef>
              <a:buNone/>
              <a:defRPr/>
            </a:lvl4pPr>
            <a:lvl5pPr marL="0" indent="0">
              <a:spcBef>
                <a:spcPts val="800"/>
              </a:spcBef>
              <a:buFontTx/>
              <a:buNone/>
              <a:defRPr>
                <a:latin typeface="Arial" pitchFamily="34" charset="0"/>
                <a:cs typeface="Arial" pitchFamily="34" charset="0"/>
              </a:defRPr>
            </a:lvl5pPr>
            <a:lvl6pPr marL="0" indent="0">
              <a:spcBef>
                <a:spcPts val="800"/>
              </a:spcBef>
              <a:buFontTx/>
              <a:buNone/>
              <a:defRPr>
                <a:latin typeface="Arial" pitchFamily="34" charset="0"/>
                <a:cs typeface="Arial" pitchFamily="34" charset="0"/>
              </a:defRPr>
            </a:lvl6pPr>
            <a:lvl7pPr marL="0" indent="0">
              <a:spcBef>
                <a:spcPts val="800"/>
              </a:spcBef>
              <a:buFontTx/>
              <a:buNone/>
              <a:defRPr/>
            </a:lvl7pPr>
            <a:lvl8pPr marL="0" indent="0">
              <a:spcBef>
                <a:spcPts val="800"/>
              </a:spcBef>
              <a:buFontTx/>
              <a:buNone/>
              <a:defRPr/>
            </a:lvl8pPr>
            <a:lvl9pPr marL="0" indent="0">
              <a:spcBef>
                <a:spcPts val="800"/>
              </a:spcBef>
              <a:buFontTx/>
              <a:buNone/>
              <a:defRPr/>
            </a:lvl9pPr>
          </a:lstStyle>
          <a:p>
            <a:pPr lvl="0"/>
            <a:r>
              <a:rPr lang="en-GB" noProof="0" dirty="0"/>
              <a:t>Click to edit 2 horizontal images</a:t>
            </a:r>
          </a:p>
        </p:txBody>
      </p:sp>
      <p:sp>
        <p:nvSpPr>
          <p:cNvPr id="17" name="Picture Placeholder 9"/>
          <p:cNvSpPr>
            <a:spLocks noGrp="1"/>
          </p:cNvSpPr>
          <p:nvPr>
            <p:ph type="pic" sz="quarter" idx="19" hasCustomPrompt="1"/>
          </p:nvPr>
        </p:nvSpPr>
        <p:spPr>
          <a:xfrm>
            <a:off x="360000" y="3852000"/>
            <a:ext cx="8424000" cy="2178000"/>
          </a:xfrm>
          <a:prstGeom prst="rect">
            <a:avLst/>
          </a:prstGeom>
        </p:spPr>
        <p:txBody>
          <a:bodyPr rIns="0" bIns="0"/>
          <a:lstStyle>
            <a:lvl1pPr marL="0" indent="0"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0" indent="0">
              <a:spcBef>
                <a:spcPts val="800"/>
              </a:spcBef>
              <a:buFontTx/>
              <a:buNone/>
              <a:defRPr/>
            </a:lvl2pPr>
            <a:lvl3pPr marL="0" indent="0">
              <a:spcBef>
                <a:spcPts val="800"/>
              </a:spcBef>
              <a:buNone/>
              <a:defRPr/>
            </a:lvl3pPr>
            <a:lvl4pPr marL="0" indent="0">
              <a:spcBef>
                <a:spcPts val="800"/>
              </a:spcBef>
              <a:buNone/>
              <a:defRPr/>
            </a:lvl4pPr>
            <a:lvl5pPr marL="0" indent="0">
              <a:spcBef>
                <a:spcPts val="800"/>
              </a:spcBef>
              <a:buFontTx/>
              <a:buNone/>
              <a:defRPr>
                <a:latin typeface="Arial" pitchFamily="34" charset="0"/>
                <a:cs typeface="Arial" pitchFamily="34" charset="0"/>
              </a:defRPr>
            </a:lvl5pPr>
            <a:lvl6pPr marL="0" indent="0">
              <a:spcBef>
                <a:spcPts val="800"/>
              </a:spcBef>
              <a:buFontTx/>
              <a:buNone/>
              <a:defRPr/>
            </a:lvl6pPr>
            <a:lvl7pPr marL="0" indent="0">
              <a:spcBef>
                <a:spcPts val="800"/>
              </a:spcBef>
              <a:buFontTx/>
              <a:buNone/>
              <a:defRPr/>
            </a:lvl7pPr>
            <a:lvl8pPr marL="0" indent="0">
              <a:spcBef>
                <a:spcPts val="800"/>
              </a:spcBef>
              <a:buFontTx/>
              <a:buNone/>
              <a:defRPr/>
            </a:lvl8pPr>
            <a:lvl9pPr marL="0" indent="0">
              <a:spcBef>
                <a:spcPts val="800"/>
              </a:spcBef>
              <a:buFontTx/>
              <a:buNone/>
              <a:defRPr/>
            </a:lvl9pPr>
          </a:lstStyle>
          <a:p>
            <a:pPr lvl="0"/>
            <a:r>
              <a:rPr lang="en-GB" noProof="0" dirty="0"/>
              <a:t>Click to edit 2 horizontal images</a:t>
            </a: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landscape images / no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70800" y="6406893"/>
            <a:ext cx="316800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54AF95F8-767B-4E5B-A811-8393A81E3C26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0000" y="6410861"/>
            <a:ext cx="8100432" cy="180000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noProof="0"/>
              <a:t>World Gold Council  |  Gold Demand Trends Q1 2019  |  May 2019</a:t>
            </a:r>
            <a:endParaRPr lang="en-GB" noProof="0" dirty="0"/>
          </a:p>
        </p:txBody>
      </p:sp>
      <p:sp>
        <p:nvSpPr>
          <p:cNvPr id="7" name="Text Placeholder 10"/>
          <p:cNvSpPr>
            <a:spLocks noGrp="1"/>
          </p:cNvSpPr>
          <p:nvPr>
            <p:ph type="body" sz="quarter" idx="17" hasCustomPrompt="1"/>
          </p:nvPr>
        </p:nvSpPr>
        <p:spPr>
          <a:xfrm>
            <a:off x="360000" y="3094127"/>
            <a:ext cx="8424000" cy="180000"/>
          </a:xfrm>
          <a:prstGeom prst="rect">
            <a:avLst/>
          </a:prstGeom>
        </p:spPr>
        <p:txBody>
          <a:bodyPr lIns="0">
            <a:noAutofit/>
          </a:bodyPr>
          <a:lstStyle>
            <a:lvl1pPr>
              <a:buNone/>
              <a:defRPr sz="900" i="1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/>
              <a:t>Image caption</a:t>
            </a:r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8" hasCustomPrompt="1"/>
          </p:nvPr>
        </p:nvSpPr>
        <p:spPr>
          <a:xfrm>
            <a:off x="360000" y="6084000"/>
            <a:ext cx="8424000" cy="180000"/>
          </a:xfrm>
          <a:prstGeom prst="rect">
            <a:avLst/>
          </a:prstGeom>
        </p:spPr>
        <p:txBody>
          <a:bodyPr lIns="0">
            <a:noAutofit/>
          </a:bodyPr>
          <a:lstStyle>
            <a:lvl1pPr>
              <a:buNone/>
              <a:defRPr sz="900" i="1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/>
              <a:t>Image caption</a:t>
            </a:r>
          </a:p>
        </p:txBody>
      </p:sp>
      <p:sp>
        <p:nvSpPr>
          <p:cNvPr id="9" name="Picture Placeholder 9"/>
          <p:cNvSpPr>
            <a:spLocks noGrp="1"/>
          </p:cNvSpPr>
          <p:nvPr>
            <p:ph type="pic" sz="quarter" idx="19" hasCustomPrompt="1"/>
          </p:nvPr>
        </p:nvSpPr>
        <p:spPr>
          <a:xfrm>
            <a:off x="360000" y="360000"/>
            <a:ext cx="8424000" cy="2664000"/>
          </a:xfrm>
          <a:prstGeom prst="rect">
            <a:avLst/>
          </a:prstGeom>
        </p:spPr>
        <p:txBody>
          <a:bodyPr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0000" algn="l"/>
                <a:tab pos="360000" algn="l"/>
                <a:tab pos="540000" algn="l"/>
              </a:tabLst>
              <a:defRPr>
                <a:solidFill>
                  <a:schemeClr val="tx1"/>
                </a:solidFill>
              </a:defRPr>
            </a:lvl1pPr>
            <a:lvl2pPr marL="0" indent="0">
              <a:spcBef>
                <a:spcPts val="800"/>
              </a:spcBef>
              <a:buFontTx/>
              <a:buNone/>
              <a:defRPr/>
            </a:lvl2pPr>
            <a:lvl3pPr marL="0" indent="0">
              <a:spcBef>
                <a:spcPts val="800"/>
              </a:spcBef>
              <a:buFontTx/>
              <a:buNone/>
              <a:defRPr/>
            </a:lvl3pPr>
            <a:lvl4pPr marL="0" indent="0">
              <a:spcBef>
                <a:spcPts val="800"/>
              </a:spcBef>
              <a:buFontTx/>
              <a:buNone/>
              <a:defRPr/>
            </a:lvl4pPr>
            <a:lvl5pPr marL="0" indent="0">
              <a:spcBef>
                <a:spcPts val="800"/>
              </a:spcBef>
              <a:buFontTx/>
              <a:buNone/>
              <a:defRPr/>
            </a:lvl5pPr>
            <a:lvl6pPr marL="0" indent="0">
              <a:spcBef>
                <a:spcPts val="800"/>
              </a:spcBef>
              <a:buFontTx/>
              <a:buNone/>
              <a:defRPr/>
            </a:lvl6pPr>
            <a:lvl7pPr marL="0" indent="0">
              <a:spcBef>
                <a:spcPts val="800"/>
              </a:spcBef>
              <a:buFontTx/>
              <a:buNone/>
              <a:defRPr/>
            </a:lvl7pPr>
            <a:lvl8pPr marL="0" indent="0">
              <a:spcBef>
                <a:spcPts val="800"/>
              </a:spcBef>
              <a:buFontTx/>
              <a:buNone/>
              <a:defRPr/>
            </a:lvl8pPr>
            <a:lvl9pPr marL="0" indent="0">
              <a:spcBef>
                <a:spcPts val="800"/>
              </a:spcBef>
              <a:buFontTx/>
              <a:buNone/>
              <a:defRPr/>
            </a:lvl9pPr>
          </a:lstStyle>
          <a:p>
            <a:pPr lvl="0"/>
            <a:r>
              <a:rPr lang="en-GB" noProof="0" dirty="0"/>
              <a:t>Click to edit 2 horizontal images</a:t>
            </a:r>
          </a:p>
        </p:txBody>
      </p:sp>
      <p:sp>
        <p:nvSpPr>
          <p:cNvPr id="15" name="Picture Placeholder 9"/>
          <p:cNvSpPr>
            <a:spLocks noGrp="1"/>
          </p:cNvSpPr>
          <p:nvPr>
            <p:ph type="pic" sz="quarter" idx="20" hasCustomPrompt="1"/>
          </p:nvPr>
        </p:nvSpPr>
        <p:spPr>
          <a:xfrm>
            <a:off x="360000" y="3366000"/>
            <a:ext cx="8424000" cy="2664000"/>
          </a:xfrm>
          <a:prstGeom prst="rect">
            <a:avLst/>
          </a:prstGeom>
        </p:spPr>
        <p:txBody>
          <a:bodyPr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0000" algn="l"/>
                <a:tab pos="360000" algn="l"/>
                <a:tab pos="540000" algn="l"/>
              </a:tabLst>
              <a:defRPr baseline="0">
                <a:solidFill>
                  <a:schemeClr val="tx1"/>
                </a:solidFill>
              </a:defRPr>
            </a:lvl1pPr>
            <a:lvl2pPr marL="0" indent="0">
              <a:spcBef>
                <a:spcPts val="800"/>
              </a:spcBef>
              <a:buFontTx/>
              <a:buNone/>
              <a:defRPr/>
            </a:lvl2pPr>
            <a:lvl3pPr marL="0" indent="0">
              <a:spcBef>
                <a:spcPts val="800"/>
              </a:spcBef>
              <a:buFontTx/>
              <a:buNone/>
              <a:defRPr/>
            </a:lvl3pPr>
            <a:lvl4pPr marL="0" indent="0">
              <a:spcBef>
                <a:spcPts val="800"/>
              </a:spcBef>
              <a:buFontTx/>
              <a:buNone/>
              <a:defRPr/>
            </a:lvl4pPr>
            <a:lvl5pPr marL="0" indent="0">
              <a:spcBef>
                <a:spcPts val="800"/>
              </a:spcBef>
              <a:buFontTx/>
              <a:buNone/>
              <a:defRPr/>
            </a:lvl5pPr>
            <a:lvl6pPr marL="0" indent="0">
              <a:spcBef>
                <a:spcPts val="800"/>
              </a:spcBef>
              <a:buFontTx/>
              <a:buNone/>
              <a:defRPr/>
            </a:lvl6pPr>
            <a:lvl7pPr marL="0" indent="0">
              <a:spcBef>
                <a:spcPts val="800"/>
              </a:spcBef>
              <a:buFontTx/>
              <a:buNone/>
              <a:defRPr/>
            </a:lvl7pPr>
            <a:lvl8pPr marL="0" indent="0">
              <a:spcBef>
                <a:spcPts val="800"/>
              </a:spcBef>
              <a:buFontTx/>
              <a:buNone/>
              <a:defRPr/>
            </a:lvl8pPr>
            <a:lvl9pPr marL="0" indent="0">
              <a:spcBef>
                <a:spcPts val="800"/>
              </a:spcBef>
              <a:buFontTx/>
              <a:buNone/>
              <a:defRPr/>
            </a:lvl9pPr>
          </a:lstStyle>
          <a:p>
            <a:pPr lvl="0"/>
            <a:r>
              <a:rPr lang="en-GB" noProof="0" dirty="0"/>
              <a:t>Click to edit 2 horizontal images</a:t>
            </a:r>
          </a:p>
        </p:txBody>
      </p:sp>
    </p:spTree>
    <p:extLst>
      <p:ext uri="{BB962C8B-B14F-4D97-AF65-F5344CB8AC3E}">
        <p14:creationId xmlns:p14="http://schemas.microsoft.com/office/powerpoint/2010/main" val="194671205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rait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10"/>
          <p:cNvSpPr>
            <a:spLocks noGrp="1"/>
          </p:cNvSpPr>
          <p:nvPr>
            <p:ph type="body" sz="quarter" idx="14" hasCustomPrompt="1"/>
          </p:nvPr>
        </p:nvSpPr>
        <p:spPr>
          <a:xfrm>
            <a:off x="4662000" y="6084000"/>
            <a:ext cx="4122000" cy="180000"/>
          </a:xfrm>
          <a:prstGeom prst="rect">
            <a:avLst/>
          </a:prstGeom>
        </p:spPr>
        <p:txBody>
          <a:bodyPr lIns="0">
            <a:noAutofit/>
          </a:bodyPr>
          <a:lstStyle>
            <a:lvl1pPr>
              <a:buNone/>
              <a:defRPr sz="900" i="1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/>
              <a:t>Image caption</a:t>
            </a:r>
          </a:p>
        </p:txBody>
      </p:sp>
      <p:sp>
        <p:nvSpPr>
          <p:cNvPr id="14" name="Title Placeholder 1"/>
          <p:cNvSpPr>
            <a:spLocks noGrp="1"/>
          </p:cNvSpPr>
          <p:nvPr>
            <p:ph type="title"/>
          </p:nvPr>
        </p:nvSpPr>
        <p:spPr>
          <a:xfrm>
            <a:off x="342000" y="277200"/>
            <a:ext cx="4122000" cy="403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noProof="0" dirty="0"/>
              <a:t>Click to edit Master title style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70800" y="6406893"/>
            <a:ext cx="316800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54AF95F8-767B-4E5B-A811-8393A81E3C26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0000" y="6410861"/>
            <a:ext cx="8100432" cy="180000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noProof="0"/>
              <a:t>World Gold Council  |  Gold Demand Trends Q1 2019  |  May 2019</a:t>
            </a:r>
            <a:endParaRPr lang="en-GB" noProof="0" dirty="0"/>
          </a:p>
        </p:txBody>
      </p:sp>
      <p:sp>
        <p:nvSpPr>
          <p:cNvPr id="11" name="Picture Placeholder 9"/>
          <p:cNvSpPr>
            <a:spLocks noGrp="1"/>
          </p:cNvSpPr>
          <p:nvPr>
            <p:ph type="pic" sz="quarter" idx="19"/>
          </p:nvPr>
        </p:nvSpPr>
        <p:spPr>
          <a:xfrm>
            <a:off x="4662000" y="360000"/>
            <a:ext cx="4122000" cy="5670000"/>
          </a:xfrm>
          <a:prstGeom prst="rect">
            <a:avLst/>
          </a:prstGeom>
        </p:spPr>
        <p:txBody>
          <a:bodyPr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0000" algn="l"/>
                <a:tab pos="360000" algn="l"/>
                <a:tab pos="540000" algn="l"/>
              </a:tabLst>
              <a:defRPr>
                <a:solidFill>
                  <a:schemeClr val="tx1"/>
                </a:solidFill>
              </a:defRPr>
            </a:lvl1pPr>
            <a:lvl2pPr marL="0" indent="0">
              <a:spcBef>
                <a:spcPts val="800"/>
              </a:spcBef>
              <a:buFontTx/>
              <a:buNone/>
              <a:defRPr/>
            </a:lvl2pPr>
            <a:lvl3pPr marL="0" indent="0">
              <a:spcBef>
                <a:spcPts val="800"/>
              </a:spcBef>
              <a:buFontTx/>
              <a:buNone/>
              <a:defRPr/>
            </a:lvl3pPr>
            <a:lvl4pPr marL="0" indent="0">
              <a:spcBef>
                <a:spcPts val="800"/>
              </a:spcBef>
              <a:buFontTx/>
              <a:buNone/>
              <a:defRPr/>
            </a:lvl4pPr>
            <a:lvl5pPr marL="0" indent="0">
              <a:spcBef>
                <a:spcPts val="800"/>
              </a:spcBef>
              <a:buFontTx/>
              <a:buNone/>
              <a:defRPr/>
            </a:lvl5pPr>
            <a:lvl6pPr marL="0" indent="0">
              <a:spcBef>
                <a:spcPts val="800"/>
              </a:spcBef>
              <a:buFontTx/>
              <a:buNone/>
              <a:defRPr/>
            </a:lvl6pPr>
            <a:lvl7pPr marL="0" indent="0">
              <a:spcBef>
                <a:spcPts val="800"/>
              </a:spcBef>
              <a:buFontTx/>
              <a:buNone/>
              <a:defRPr/>
            </a:lvl7pPr>
            <a:lvl8pPr marL="0" indent="0">
              <a:spcBef>
                <a:spcPts val="800"/>
              </a:spcBef>
              <a:buFontTx/>
              <a:buNone/>
              <a:defRPr/>
            </a:lvl8pPr>
            <a:lvl9pPr marL="0" indent="0">
              <a:spcBef>
                <a:spcPts val="800"/>
              </a:spcBef>
              <a:buFontTx/>
              <a:buNone/>
              <a:defRPr/>
            </a:lvl9pPr>
          </a:lstStyle>
          <a:p>
            <a:pPr lvl="0"/>
            <a:r>
              <a:rPr lang="en-GB" noProof="0" dirty="0"/>
              <a:t>Click icon to add picture</a:t>
            </a: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portrait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342000" y="277200"/>
            <a:ext cx="8445863" cy="403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noProof="0" dirty="0"/>
              <a:t>Click to edit Master title style</a:t>
            </a:r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4" hasCustomPrompt="1"/>
          </p:nvPr>
        </p:nvSpPr>
        <p:spPr>
          <a:xfrm>
            <a:off x="4662000" y="6084000"/>
            <a:ext cx="4122000" cy="180000"/>
          </a:xfrm>
          <a:prstGeom prst="rect">
            <a:avLst/>
          </a:prstGeom>
        </p:spPr>
        <p:txBody>
          <a:bodyPr lIns="0">
            <a:noAutofit/>
          </a:bodyPr>
          <a:lstStyle>
            <a:lvl1pPr>
              <a:buNone/>
              <a:defRPr sz="900" i="1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/>
              <a:t>Image caption</a:t>
            </a:r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16" hasCustomPrompt="1"/>
          </p:nvPr>
        </p:nvSpPr>
        <p:spPr>
          <a:xfrm>
            <a:off x="360362" y="6084000"/>
            <a:ext cx="4122000" cy="180000"/>
          </a:xfrm>
          <a:prstGeom prst="rect">
            <a:avLst/>
          </a:prstGeom>
        </p:spPr>
        <p:txBody>
          <a:bodyPr lIns="0">
            <a:noAutofit/>
          </a:bodyPr>
          <a:lstStyle>
            <a:lvl1pPr>
              <a:buNone/>
              <a:defRPr sz="900" i="1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/>
              <a:t>Image caption</a:t>
            </a:r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70800" y="6406893"/>
            <a:ext cx="316800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54AF95F8-767B-4E5B-A811-8393A81E3C26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0000" y="6410861"/>
            <a:ext cx="8100432" cy="180000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noProof="0"/>
              <a:t>World Gold Council  |  Gold Demand Trends Q1 2019  |  May 2019</a:t>
            </a:r>
            <a:endParaRPr lang="en-GB" noProof="0" dirty="0"/>
          </a:p>
        </p:txBody>
      </p:sp>
      <p:sp>
        <p:nvSpPr>
          <p:cNvPr id="12" name="Picture Placeholder 9"/>
          <p:cNvSpPr>
            <a:spLocks noGrp="1"/>
          </p:cNvSpPr>
          <p:nvPr>
            <p:ph type="pic" sz="quarter" idx="17"/>
          </p:nvPr>
        </p:nvSpPr>
        <p:spPr>
          <a:xfrm>
            <a:off x="360000" y="1368000"/>
            <a:ext cx="4122000" cy="4662000"/>
          </a:xfrm>
          <a:prstGeom prst="rect">
            <a:avLst/>
          </a:prstGeom>
        </p:spPr>
        <p:txBody>
          <a:bodyPr rIns="0" bIns="0"/>
          <a:lstStyle>
            <a:lvl1pPr marL="0" indent="0"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0" indent="0">
              <a:spcBef>
                <a:spcPts val="800"/>
              </a:spcBef>
              <a:buFontTx/>
              <a:buNone/>
              <a:defRPr/>
            </a:lvl2pPr>
            <a:lvl3pPr marL="0" indent="0">
              <a:spcBef>
                <a:spcPts val="800"/>
              </a:spcBef>
              <a:buNone/>
              <a:defRPr/>
            </a:lvl3pPr>
            <a:lvl4pPr marL="0" indent="0">
              <a:spcBef>
                <a:spcPts val="800"/>
              </a:spcBef>
              <a:buNone/>
              <a:defRPr/>
            </a:lvl4pPr>
            <a:lvl5pPr marL="0" indent="0">
              <a:spcBef>
                <a:spcPts val="800"/>
              </a:spcBef>
              <a:buFontTx/>
              <a:buNone/>
              <a:defRPr>
                <a:latin typeface="Arial" pitchFamily="34" charset="0"/>
                <a:cs typeface="Arial" pitchFamily="34" charset="0"/>
              </a:defRPr>
            </a:lvl5pPr>
            <a:lvl6pPr marL="0" indent="0">
              <a:spcBef>
                <a:spcPts val="800"/>
              </a:spcBef>
              <a:buFontTx/>
              <a:buNone/>
              <a:defRPr>
                <a:latin typeface="Arial" pitchFamily="34" charset="0"/>
                <a:cs typeface="Arial" pitchFamily="34" charset="0"/>
              </a:defRPr>
            </a:lvl6pPr>
            <a:lvl7pPr marL="0" indent="0">
              <a:spcBef>
                <a:spcPts val="800"/>
              </a:spcBef>
              <a:buFontTx/>
              <a:buNone/>
              <a:defRPr/>
            </a:lvl7pPr>
            <a:lvl8pPr marL="0" indent="0">
              <a:spcBef>
                <a:spcPts val="800"/>
              </a:spcBef>
              <a:buFontTx/>
              <a:buNone/>
              <a:defRPr/>
            </a:lvl8pPr>
            <a:lvl9pPr marL="0" indent="0">
              <a:spcBef>
                <a:spcPts val="800"/>
              </a:spcBef>
              <a:buFontTx/>
              <a:buNone/>
              <a:defRPr/>
            </a:lvl9pPr>
          </a:lstStyle>
          <a:p>
            <a:pPr lvl="0"/>
            <a:r>
              <a:rPr lang="en-GB" noProof="0" dirty="0"/>
              <a:t>Click icon to add picture</a:t>
            </a:r>
          </a:p>
        </p:txBody>
      </p:sp>
      <p:sp>
        <p:nvSpPr>
          <p:cNvPr id="16" name="Picture Placeholder 9"/>
          <p:cNvSpPr>
            <a:spLocks noGrp="1"/>
          </p:cNvSpPr>
          <p:nvPr>
            <p:ph type="pic" sz="quarter" idx="18"/>
          </p:nvPr>
        </p:nvSpPr>
        <p:spPr>
          <a:xfrm>
            <a:off x="4662000" y="1368000"/>
            <a:ext cx="4122000" cy="4662000"/>
          </a:xfrm>
          <a:prstGeom prst="rect">
            <a:avLst/>
          </a:prstGeom>
        </p:spPr>
        <p:txBody>
          <a:bodyPr rIns="0" bIns="0"/>
          <a:lstStyle>
            <a:lvl1pPr marL="0" indent="0"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0" indent="0">
              <a:spcBef>
                <a:spcPts val="800"/>
              </a:spcBef>
              <a:buFontTx/>
              <a:buNone/>
              <a:defRPr/>
            </a:lvl2pPr>
            <a:lvl3pPr marL="0" indent="0">
              <a:spcBef>
                <a:spcPts val="800"/>
              </a:spcBef>
              <a:buNone/>
              <a:defRPr/>
            </a:lvl3pPr>
            <a:lvl4pPr marL="0" indent="0">
              <a:spcBef>
                <a:spcPts val="800"/>
              </a:spcBef>
              <a:buNone/>
              <a:defRPr/>
            </a:lvl4pPr>
            <a:lvl5pPr marL="0" indent="0">
              <a:spcBef>
                <a:spcPts val="800"/>
              </a:spcBef>
              <a:buFontTx/>
              <a:buNone/>
              <a:defRPr>
                <a:latin typeface="Arial" pitchFamily="34" charset="0"/>
                <a:cs typeface="Arial" pitchFamily="34" charset="0"/>
              </a:defRPr>
            </a:lvl5pPr>
            <a:lvl6pPr marL="0" indent="0">
              <a:spcBef>
                <a:spcPts val="800"/>
              </a:spcBef>
              <a:buFontTx/>
              <a:buNone/>
              <a:defRPr>
                <a:latin typeface="Arial" pitchFamily="34" charset="0"/>
                <a:cs typeface="Arial" pitchFamily="34" charset="0"/>
              </a:defRPr>
            </a:lvl6pPr>
            <a:lvl7pPr marL="0" indent="0">
              <a:spcBef>
                <a:spcPts val="800"/>
              </a:spcBef>
              <a:buFontTx/>
              <a:buNone/>
              <a:defRPr/>
            </a:lvl7pPr>
            <a:lvl8pPr marL="0" indent="0">
              <a:spcBef>
                <a:spcPts val="800"/>
              </a:spcBef>
              <a:buFontTx/>
              <a:buNone/>
              <a:defRPr/>
            </a:lvl8pPr>
            <a:lvl9pPr marL="0" indent="0">
              <a:spcBef>
                <a:spcPts val="800"/>
              </a:spcBef>
              <a:buFontTx/>
              <a:buNone/>
              <a:defRPr/>
            </a:lvl9pPr>
          </a:lstStyle>
          <a:p>
            <a:pPr lvl="0"/>
            <a:r>
              <a:rPr lang="en-GB" noProof="0" dirty="0"/>
              <a:t>Click icon to add picture</a:t>
            </a: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portrait images / no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10"/>
          <p:cNvSpPr>
            <a:spLocks noGrp="1"/>
          </p:cNvSpPr>
          <p:nvPr>
            <p:ph type="body" sz="quarter" idx="14" hasCustomPrompt="1"/>
          </p:nvPr>
        </p:nvSpPr>
        <p:spPr>
          <a:xfrm>
            <a:off x="4662000" y="6084000"/>
            <a:ext cx="4122000" cy="180000"/>
          </a:xfrm>
          <a:prstGeom prst="rect">
            <a:avLst/>
          </a:prstGeom>
        </p:spPr>
        <p:txBody>
          <a:bodyPr lIns="0">
            <a:noAutofit/>
          </a:bodyPr>
          <a:lstStyle>
            <a:lvl1pPr>
              <a:buNone/>
              <a:defRPr sz="900" i="1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/>
              <a:t>Image caption</a:t>
            </a:r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6" hasCustomPrompt="1"/>
          </p:nvPr>
        </p:nvSpPr>
        <p:spPr>
          <a:xfrm>
            <a:off x="360362" y="6084000"/>
            <a:ext cx="4122000" cy="180000"/>
          </a:xfrm>
          <a:prstGeom prst="rect">
            <a:avLst/>
          </a:prstGeom>
        </p:spPr>
        <p:txBody>
          <a:bodyPr lIns="0">
            <a:noAutofit/>
          </a:bodyPr>
          <a:lstStyle>
            <a:lvl1pPr>
              <a:buNone/>
              <a:defRPr sz="900" i="1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/>
              <a:t>Image caption</a:t>
            </a:r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70800" y="6406893"/>
            <a:ext cx="316800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54AF95F8-767B-4E5B-A811-8393A81E3C26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0000" y="6410861"/>
            <a:ext cx="8100432" cy="180000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noProof="0"/>
              <a:t>World Gold Council  |  Gold Demand Trends Q1 2019  |  May 2019</a:t>
            </a:r>
            <a:endParaRPr lang="en-GB" noProof="0" dirty="0"/>
          </a:p>
        </p:txBody>
      </p:sp>
      <p:sp>
        <p:nvSpPr>
          <p:cNvPr id="11" name="Picture Placeholder 9"/>
          <p:cNvSpPr>
            <a:spLocks noGrp="1"/>
          </p:cNvSpPr>
          <p:nvPr>
            <p:ph type="pic" sz="quarter" idx="19" hasCustomPrompt="1"/>
          </p:nvPr>
        </p:nvSpPr>
        <p:spPr>
          <a:xfrm>
            <a:off x="4662000" y="360000"/>
            <a:ext cx="4122000" cy="5670000"/>
          </a:xfrm>
          <a:prstGeom prst="rect">
            <a:avLst/>
          </a:prstGeom>
        </p:spPr>
        <p:txBody>
          <a:bodyPr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0000" algn="l"/>
                <a:tab pos="360000" algn="l"/>
                <a:tab pos="540000" algn="l"/>
              </a:tabLst>
              <a:defRPr>
                <a:solidFill>
                  <a:schemeClr val="tx1"/>
                </a:solidFill>
              </a:defRPr>
            </a:lvl1pPr>
            <a:lvl2pPr marL="0" indent="0">
              <a:spcBef>
                <a:spcPts val="800"/>
              </a:spcBef>
              <a:buFontTx/>
              <a:buNone/>
              <a:defRPr/>
            </a:lvl2pPr>
            <a:lvl3pPr marL="0" indent="0">
              <a:spcBef>
                <a:spcPts val="800"/>
              </a:spcBef>
              <a:buFontTx/>
              <a:buNone/>
              <a:defRPr/>
            </a:lvl3pPr>
            <a:lvl4pPr marL="0" indent="0">
              <a:spcBef>
                <a:spcPts val="800"/>
              </a:spcBef>
              <a:buFontTx/>
              <a:buNone/>
              <a:defRPr/>
            </a:lvl4pPr>
            <a:lvl5pPr marL="0" indent="0">
              <a:spcBef>
                <a:spcPts val="800"/>
              </a:spcBef>
              <a:buFontTx/>
              <a:buNone/>
              <a:defRPr/>
            </a:lvl5pPr>
            <a:lvl6pPr marL="0" indent="0">
              <a:spcBef>
                <a:spcPts val="800"/>
              </a:spcBef>
              <a:buFontTx/>
              <a:buNone/>
              <a:defRPr/>
            </a:lvl6pPr>
            <a:lvl7pPr marL="0" indent="0">
              <a:spcBef>
                <a:spcPts val="800"/>
              </a:spcBef>
              <a:buFontTx/>
              <a:buNone/>
              <a:defRPr/>
            </a:lvl7pPr>
            <a:lvl8pPr marL="0" indent="0">
              <a:spcBef>
                <a:spcPts val="800"/>
              </a:spcBef>
              <a:buFontTx/>
              <a:buNone/>
              <a:defRPr/>
            </a:lvl8pPr>
            <a:lvl9pPr marL="0" indent="0">
              <a:spcBef>
                <a:spcPts val="800"/>
              </a:spcBef>
              <a:buFontTx/>
              <a:buNone/>
              <a:defRPr/>
            </a:lvl9pPr>
          </a:lstStyle>
          <a:p>
            <a:pPr lvl="0"/>
            <a:r>
              <a:rPr lang="en-GB" noProof="0" dirty="0"/>
              <a:t>Click to edit slide with 2 images</a:t>
            </a:r>
          </a:p>
        </p:txBody>
      </p:sp>
      <p:sp>
        <p:nvSpPr>
          <p:cNvPr id="12" name="Picture Placeholder 9"/>
          <p:cNvSpPr>
            <a:spLocks noGrp="1"/>
          </p:cNvSpPr>
          <p:nvPr>
            <p:ph type="pic" sz="quarter" idx="20" hasCustomPrompt="1"/>
          </p:nvPr>
        </p:nvSpPr>
        <p:spPr>
          <a:xfrm>
            <a:off x="360362" y="360000"/>
            <a:ext cx="4122000" cy="5670000"/>
          </a:xfrm>
          <a:prstGeom prst="rect">
            <a:avLst/>
          </a:prstGeom>
        </p:spPr>
        <p:txBody>
          <a:bodyPr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0000" algn="l"/>
                <a:tab pos="360000" algn="l"/>
                <a:tab pos="540000" algn="l"/>
              </a:tabLst>
              <a:defRPr>
                <a:solidFill>
                  <a:schemeClr val="tx1"/>
                </a:solidFill>
              </a:defRPr>
            </a:lvl1pPr>
            <a:lvl2pPr marL="0" indent="0">
              <a:spcBef>
                <a:spcPts val="800"/>
              </a:spcBef>
              <a:buFontTx/>
              <a:buNone/>
              <a:defRPr/>
            </a:lvl2pPr>
            <a:lvl3pPr marL="0" indent="0">
              <a:spcBef>
                <a:spcPts val="800"/>
              </a:spcBef>
              <a:buFontTx/>
              <a:buNone/>
              <a:defRPr/>
            </a:lvl3pPr>
            <a:lvl4pPr marL="0" indent="0">
              <a:spcBef>
                <a:spcPts val="800"/>
              </a:spcBef>
              <a:buFontTx/>
              <a:buNone/>
              <a:defRPr/>
            </a:lvl4pPr>
            <a:lvl5pPr marL="0" indent="0">
              <a:spcBef>
                <a:spcPts val="800"/>
              </a:spcBef>
              <a:buFontTx/>
              <a:buNone/>
              <a:defRPr/>
            </a:lvl5pPr>
            <a:lvl6pPr marL="0" indent="0">
              <a:spcBef>
                <a:spcPts val="800"/>
              </a:spcBef>
              <a:buFontTx/>
              <a:buNone/>
              <a:defRPr/>
            </a:lvl6pPr>
            <a:lvl7pPr marL="0" indent="0">
              <a:spcBef>
                <a:spcPts val="800"/>
              </a:spcBef>
              <a:buFontTx/>
              <a:buNone/>
              <a:defRPr/>
            </a:lvl7pPr>
            <a:lvl8pPr marL="0" indent="0">
              <a:spcBef>
                <a:spcPts val="800"/>
              </a:spcBef>
              <a:buFontTx/>
              <a:buNone/>
              <a:defRPr/>
            </a:lvl8pPr>
            <a:lvl9pPr marL="0" indent="0">
              <a:spcBef>
                <a:spcPts val="800"/>
              </a:spcBef>
              <a:buFontTx/>
              <a:buNone/>
              <a:defRPr/>
            </a:lvl9pPr>
          </a:lstStyle>
          <a:p>
            <a:pPr lvl="0"/>
            <a:r>
              <a:rPr lang="en-GB" noProof="0" dirty="0"/>
              <a:t>Click to edit slide with 2 images</a:t>
            </a: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able Placeholder 7"/>
          <p:cNvSpPr>
            <a:spLocks noGrp="1"/>
          </p:cNvSpPr>
          <p:nvPr>
            <p:ph type="tbl" sz="quarter" idx="12"/>
          </p:nvPr>
        </p:nvSpPr>
        <p:spPr>
          <a:xfrm>
            <a:off x="360000" y="1368000"/>
            <a:ext cx="8424000" cy="4662000"/>
          </a:xfrm>
        </p:spPr>
        <p:txBody>
          <a:bodyPr/>
          <a:lstStyle>
            <a:lvl1pPr marL="0" indent="0">
              <a:buFont typeface="Arial" pitchFamily="34" charset="0"/>
              <a:buNone/>
              <a:defRPr sz="1800">
                <a:solidFill>
                  <a:schemeClr val="tx1"/>
                </a:solidFill>
              </a:defRPr>
            </a:lvl1pPr>
            <a:lvl2pPr marL="0" indent="0">
              <a:spcBef>
                <a:spcPts val="800"/>
              </a:spcBef>
              <a:buFontTx/>
              <a:buNone/>
              <a:defRPr sz="1800"/>
            </a:lvl2pPr>
            <a:lvl3pPr marL="0" indent="0">
              <a:spcBef>
                <a:spcPts val="800"/>
              </a:spcBef>
              <a:buFontTx/>
              <a:buNone/>
              <a:defRPr sz="1800"/>
            </a:lvl3pPr>
            <a:lvl4pPr marL="0" indent="0">
              <a:spcBef>
                <a:spcPts val="800"/>
              </a:spcBef>
              <a:buFontTx/>
              <a:buNone/>
              <a:defRPr sz="1800">
                <a:latin typeface="Arial" pitchFamily="34" charset="0"/>
                <a:cs typeface="Arial" pitchFamily="34" charset="0"/>
              </a:defRPr>
            </a:lvl4pPr>
            <a:lvl5pPr marL="0" indent="0">
              <a:spcBef>
                <a:spcPts val="800"/>
              </a:spcBef>
              <a:buFontTx/>
              <a:buNone/>
              <a:defRPr sz="1800">
                <a:latin typeface="Arial" pitchFamily="34" charset="0"/>
                <a:cs typeface="Arial" pitchFamily="34" charset="0"/>
              </a:defRPr>
            </a:lvl5pPr>
            <a:lvl6pPr marL="0" indent="0">
              <a:spcBef>
                <a:spcPts val="800"/>
              </a:spcBef>
              <a:buFontTx/>
              <a:buNone/>
              <a:defRPr sz="1800">
                <a:latin typeface="Arial" pitchFamily="34" charset="0"/>
                <a:cs typeface="Arial" pitchFamily="34" charset="0"/>
              </a:defRPr>
            </a:lvl6pPr>
            <a:lvl7pPr marL="0" indent="0">
              <a:spcBef>
                <a:spcPts val="800"/>
              </a:spcBef>
              <a:buFontTx/>
              <a:buNone/>
              <a:defRPr sz="1800">
                <a:latin typeface="Arial" pitchFamily="34" charset="0"/>
                <a:cs typeface="Arial" pitchFamily="34" charset="0"/>
              </a:defRPr>
            </a:lvl7pPr>
            <a:lvl8pPr marL="0" indent="0">
              <a:spcBef>
                <a:spcPts val="800"/>
              </a:spcBef>
              <a:buFontTx/>
              <a:buNone/>
              <a:defRPr sz="1800">
                <a:latin typeface="Arial" pitchFamily="34" charset="0"/>
                <a:cs typeface="Arial" pitchFamily="34" charset="0"/>
              </a:defRPr>
            </a:lvl8pPr>
            <a:lvl9pPr marL="0" indent="0">
              <a:spcBef>
                <a:spcPts val="800"/>
              </a:spcBef>
              <a:buFontTx/>
              <a:buNone/>
              <a:defRPr sz="1800">
                <a:latin typeface="Arial" pitchFamily="34" charset="0"/>
                <a:cs typeface="Arial" pitchFamily="34" charset="0"/>
              </a:defRPr>
            </a:lvl9pPr>
          </a:lstStyle>
          <a:p>
            <a:pPr lvl="0"/>
            <a:r>
              <a:rPr lang="en-GB" noProof="0" dirty="0"/>
              <a:t>Click icon to add table</a:t>
            </a:r>
          </a:p>
        </p:txBody>
      </p:sp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342000" y="277200"/>
            <a:ext cx="8445863" cy="403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noProof="0" dirty="0"/>
              <a:t>Click to edit Master title style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70800" y="6406893"/>
            <a:ext cx="316800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54AF95F8-767B-4E5B-A811-8393A81E3C26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0000" y="6410861"/>
            <a:ext cx="8100432" cy="180000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noProof="0"/>
              <a:t>World Gold Council  |  Gold Demand Trends Q1 2019  |  May 2019</a:t>
            </a: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/ headin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able Placeholder 13"/>
          <p:cNvSpPr>
            <a:spLocks noGrp="1"/>
          </p:cNvSpPr>
          <p:nvPr>
            <p:ph type="tbl" sz="quarter" idx="14" hasCustomPrompt="1"/>
          </p:nvPr>
        </p:nvSpPr>
        <p:spPr>
          <a:xfrm>
            <a:off x="360000" y="1746000"/>
            <a:ext cx="8424000" cy="4410050"/>
          </a:xfrm>
        </p:spPr>
        <p:txBody>
          <a:bodyPr/>
          <a:lstStyle>
            <a:lvl1pPr>
              <a:buFontTx/>
              <a:buNone/>
              <a:defRPr sz="1800" baseline="0">
                <a:solidFill>
                  <a:schemeClr val="tx1"/>
                </a:solidFill>
              </a:defRPr>
            </a:lvl1pPr>
            <a:lvl2pPr marL="0" indent="0">
              <a:spcBef>
                <a:spcPts val="800"/>
              </a:spcBef>
              <a:buFontTx/>
              <a:buNone/>
              <a:defRPr sz="1800"/>
            </a:lvl2pPr>
            <a:lvl3pPr marL="0" indent="0">
              <a:spcBef>
                <a:spcPts val="800"/>
              </a:spcBef>
              <a:buFontTx/>
              <a:buNone/>
              <a:defRPr sz="1800"/>
            </a:lvl3pPr>
            <a:lvl4pPr marL="0" indent="0">
              <a:spcBef>
                <a:spcPts val="800"/>
              </a:spcBef>
              <a:buFontTx/>
              <a:buNone/>
              <a:defRPr sz="1800">
                <a:latin typeface="Arial" pitchFamily="34" charset="0"/>
                <a:cs typeface="Arial" pitchFamily="34" charset="0"/>
              </a:defRPr>
            </a:lvl4pPr>
            <a:lvl5pPr marL="0" indent="0">
              <a:spcBef>
                <a:spcPts val="800"/>
              </a:spcBef>
              <a:buFontTx/>
              <a:buNone/>
              <a:defRPr sz="1800">
                <a:latin typeface="Arial" pitchFamily="34" charset="0"/>
                <a:cs typeface="Arial" pitchFamily="34" charset="0"/>
              </a:defRPr>
            </a:lvl5pPr>
            <a:lvl6pPr marL="0" indent="0">
              <a:spcBef>
                <a:spcPts val="800"/>
              </a:spcBef>
              <a:buFontTx/>
              <a:buNone/>
              <a:defRPr sz="1800">
                <a:latin typeface="Arial" pitchFamily="34" charset="0"/>
                <a:cs typeface="Arial" pitchFamily="34" charset="0"/>
              </a:defRPr>
            </a:lvl6pPr>
            <a:lvl7pPr marL="0" indent="0">
              <a:spcBef>
                <a:spcPts val="800"/>
              </a:spcBef>
              <a:buFontTx/>
              <a:buNone/>
              <a:defRPr sz="1800">
                <a:latin typeface="Arial" pitchFamily="34" charset="0"/>
                <a:cs typeface="Arial" pitchFamily="34" charset="0"/>
              </a:defRPr>
            </a:lvl7pPr>
            <a:lvl8pPr marL="0" indent="0">
              <a:spcBef>
                <a:spcPts val="800"/>
              </a:spcBef>
              <a:buFontTx/>
              <a:buNone/>
              <a:defRPr sz="1800">
                <a:latin typeface="Arial" pitchFamily="34" charset="0"/>
                <a:cs typeface="Arial" pitchFamily="34" charset="0"/>
              </a:defRPr>
            </a:lvl8pPr>
            <a:lvl9pPr marL="0" indent="0">
              <a:spcBef>
                <a:spcPts val="800"/>
              </a:spcBef>
              <a:buFontTx/>
              <a:buNone/>
              <a:defRPr sz="1800">
                <a:latin typeface="Arial" pitchFamily="34" charset="0"/>
                <a:cs typeface="Arial" pitchFamily="34" charset="0"/>
              </a:defRPr>
            </a:lvl9pPr>
          </a:lstStyle>
          <a:p>
            <a:pPr lvl="0"/>
            <a:r>
              <a:rPr lang="en-GB" noProof="0" dirty="0"/>
              <a:t>Insert table</a:t>
            </a:r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3"/>
          </p:nvPr>
        </p:nvSpPr>
        <p:spPr>
          <a:xfrm>
            <a:off x="360000" y="1314000"/>
            <a:ext cx="8424000" cy="304800"/>
          </a:xfrm>
        </p:spPr>
        <p:txBody>
          <a:bodyPr/>
          <a:lstStyle>
            <a:lvl1pPr>
              <a:buFontTx/>
              <a:buNone/>
              <a:defRPr sz="2000" b="1" i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 dirty="0"/>
              <a:t>Click to edit Master text styles</a:t>
            </a:r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342000" y="277200"/>
            <a:ext cx="8442000" cy="403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noProof="0"/>
              <a:t>Click to edit Master title style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70800" y="6406893"/>
            <a:ext cx="316800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54AF95F8-767B-4E5B-A811-8393A81E3C26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0000" y="6410861"/>
            <a:ext cx="8100432" cy="180000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noProof="0"/>
              <a:t>World Gold Council  |  Gold Demand Trends Q1 2019  |  May 2019</a:t>
            </a: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table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342000" y="277200"/>
            <a:ext cx="8442000" cy="403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noProof="0" dirty="0"/>
              <a:t>Click to edit Master title style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70800" y="6406893"/>
            <a:ext cx="316800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54AF95F8-767B-4E5B-A811-8393A81E3C26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0000" y="6410861"/>
            <a:ext cx="8100432" cy="180000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noProof="0"/>
              <a:t>World Gold Council  |  Gold Demand Trends Q1 2019  |  May 2019</a:t>
            </a:r>
          </a:p>
        </p:txBody>
      </p:sp>
      <p:sp>
        <p:nvSpPr>
          <p:cNvPr id="13" name="Table Placeholder 7"/>
          <p:cNvSpPr>
            <a:spLocks noGrp="1"/>
          </p:cNvSpPr>
          <p:nvPr>
            <p:ph type="tbl" sz="quarter" idx="12"/>
          </p:nvPr>
        </p:nvSpPr>
        <p:spPr>
          <a:xfrm>
            <a:off x="360000" y="1368000"/>
            <a:ext cx="4122000" cy="4662000"/>
          </a:xfrm>
        </p:spPr>
        <p:txBody>
          <a:bodyPr/>
          <a:lstStyle>
            <a:lvl1pPr marL="0" indent="0">
              <a:buFont typeface="Arial" pitchFamily="34" charset="0"/>
              <a:buNone/>
              <a:defRPr sz="1800">
                <a:solidFill>
                  <a:schemeClr val="tx1"/>
                </a:solidFill>
              </a:defRPr>
            </a:lvl1pPr>
            <a:lvl2pPr marL="0" indent="0">
              <a:spcBef>
                <a:spcPts val="800"/>
              </a:spcBef>
              <a:buFontTx/>
              <a:buNone/>
              <a:defRPr sz="1800"/>
            </a:lvl2pPr>
            <a:lvl3pPr marL="0" indent="0">
              <a:spcBef>
                <a:spcPts val="800"/>
              </a:spcBef>
              <a:buFontTx/>
              <a:buNone/>
              <a:defRPr sz="1800"/>
            </a:lvl3pPr>
            <a:lvl4pPr marL="0" indent="0">
              <a:spcBef>
                <a:spcPts val="800"/>
              </a:spcBef>
              <a:buFontTx/>
              <a:buNone/>
              <a:defRPr sz="1800">
                <a:latin typeface="Arial" pitchFamily="34" charset="0"/>
                <a:cs typeface="Arial" pitchFamily="34" charset="0"/>
              </a:defRPr>
            </a:lvl4pPr>
            <a:lvl5pPr marL="0" indent="0">
              <a:spcBef>
                <a:spcPts val="800"/>
              </a:spcBef>
              <a:buFontTx/>
              <a:buNone/>
              <a:defRPr sz="1800">
                <a:latin typeface="Arial" pitchFamily="34" charset="0"/>
                <a:cs typeface="Arial" pitchFamily="34" charset="0"/>
              </a:defRPr>
            </a:lvl5pPr>
            <a:lvl6pPr marL="0" indent="0">
              <a:spcBef>
                <a:spcPts val="800"/>
              </a:spcBef>
              <a:buFontTx/>
              <a:buNone/>
              <a:defRPr sz="1800">
                <a:latin typeface="Arial" pitchFamily="34" charset="0"/>
                <a:cs typeface="Arial" pitchFamily="34" charset="0"/>
              </a:defRPr>
            </a:lvl6pPr>
            <a:lvl7pPr marL="0" indent="0">
              <a:spcBef>
                <a:spcPts val="800"/>
              </a:spcBef>
              <a:buFontTx/>
              <a:buNone/>
              <a:defRPr sz="1800">
                <a:latin typeface="Arial" pitchFamily="34" charset="0"/>
                <a:cs typeface="Arial" pitchFamily="34" charset="0"/>
              </a:defRPr>
            </a:lvl7pPr>
            <a:lvl8pPr marL="0" indent="0">
              <a:spcBef>
                <a:spcPts val="800"/>
              </a:spcBef>
              <a:buFontTx/>
              <a:buNone/>
              <a:defRPr sz="1800">
                <a:latin typeface="Arial" pitchFamily="34" charset="0"/>
                <a:cs typeface="Arial" pitchFamily="34" charset="0"/>
              </a:defRPr>
            </a:lvl8pPr>
            <a:lvl9pPr marL="0" indent="0">
              <a:spcBef>
                <a:spcPts val="800"/>
              </a:spcBef>
              <a:buFontTx/>
              <a:buNone/>
              <a:defRPr sz="1800">
                <a:latin typeface="Arial" pitchFamily="34" charset="0"/>
                <a:cs typeface="Arial" pitchFamily="34" charset="0"/>
              </a:defRPr>
            </a:lvl9pPr>
          </a:lstStyle>
          <a:p>
            <a:pPr lvl="0"/>
            <a:r>
              <a:rPr lang="en-GB" noProof="0" dirty="0"/>
              <a:t>Click icon to add table</a:t>
            </a:r>
          </a:p>
        </p:txBody>
      </p:sp>
      <p:sp>
        <p:nvSpPr>
          <p:cNvPr id="15" name="Table Placeholder 7"/>
          <p:cNvSpPr>
            <a:spLocks noGrp="1"/>
          </p:cNvSpPr>
          <p:nvPr>
            <p:ph type="tbl" sz="quarter" idx="13"/>
          </p:nvPr>
        </p:nvSpPr>
        <p:spPr>
          <a:xfrm>
            <a:off x="4662000" y="1368000"/>
            <a:ext cx="4122000" cy="4662000"/>
          </a:xfrm>
        </p:spPr>
        <p:txBody>
          <a:bodyPr/>
          <a:lstStyle>
            <a:lvl1pPr marL="0" indent="0">
              <a:buFont typeface="Arial" pitchFamily="34" charset="0"/>
              <a:buNone/>
              <a:defRPr sz="1800">
                <a:solidFill>
                  <a:schemeClr val="tx1"/>
                </a:solidFill>
              </a:defRPr>
            </a:lvl1pPr>
            <a:lvl2pPr marL="0" indent="0">
              <a:spcBef>
                <a:spcPts val="800"/>
              </a:spcBef>
              <a:buFontTx/>
              <a:buNone/>
              <a:defRPr sz="1800"/>
            </a:lvl2pPr>
            <a:lvl3pPr marL="0" indent="0">
              <a:spcBef>
                <a:spcPts val="800"/>
              </a:spcBef>
              <a:buFontTx/>
              <a:buNone/>
              <a:defRPr sz="1800"/>
            </a:lvl3pPr>
            <a:lvl4pPr marL="0" indent="0">
              <a:spcBef>
                <a:spcPts val="800"/>
              </a:spcBef>
              <a:buFontTx/>
              <a:buNone/>
              <a:defRPr sz="1800">
                <a:latin typeface="Arial" pitchFamily="34" charset="0"/>
                <a:cs typeface="Arial" pitchFamily="34" charset="0"/>
              </a:defRPr>
            </a:lvl4pPr>
            <a:lvl5pPr marL="0" indent="0">
              <a:spcBef>
                <a:spcPts val="800"/>
              </a:spcBef>
              <a:buFontTx/>
              <a:buNone/>
              <a:defRPr sz="1800">
                <a:latin typeface="Arial" pitchFamily="34" charset="0"/>
                <a:cs typeface="Arial" pitchFamily="34" charset="0"/>
              </a:defRPr>
            </a:lvl5pPr>
            <a:lvl6pPr marL="0" indent="0">
              <a:spcBef>
                <a:spcPts val="800"/>
              </a:spcBef>
              <a:buFontTx/>
              <a:buNone/>
              <a:defRPr sz="1800">
                <a:latin typeface="Arial" pitchFamily="34" charset="0"/>
                <a:cs typeface="Arial" pitchFamily="34" charset="0"/>
              </a:defRPr>
            </a:lvl6pPr>
            <a:lvl7pPr marL="0" indent="0">
              <a:spcBef>
                <a:spcPts val="800"/>
              </a:spcBef>
              <a:buFontTx/>
              <a:buNone/>
              <a:defRPr sz="1800">
                <a:latin typeface="Arial" pitchFamily="34" charset="0"/>
                <a:cs typeface="Arial" pitchFamily="34" charset="0"/>
              </a:defRPr>
            </a:lvl7pPr>
            <a:lvl8pPr marL="0" indent="0">
              <a:spcBef>
                <a:spcPts val="800"/>
              </a:spcBef>
              <a:buFontTx/>
              <a:buNone/>
              <a:defRPr sz="1800">
                <a:latin typeface="Arial" pitchFamily="34" charset="0"/>
                <a:cs typeface="Arial" pitchFamily="34" charset="0"/>
              </a:defRPr>
            </a:lvl8pPr>
            <a:lvl9pPr marL="0" indent="0">
              <a:spcBef>
                <a:spcPts val="800"/>
              </a:spcBef>
              <a:buFontTx/>
              <a:buNone/>
              <a:defRPr sz="1800">
                <a:latin typeface="Arial" pitchFamily="34" charset="0"/>
                <a:cs typeface="Arial" pitchFamily="34" charset="0"/>
              </a:defRPr>
            </a:lvl9pPr>
          </a:lstStyle>
          <a:p>
            <a:pPr lvl="0"/>
            <a:r>
              <a:rPr lang="en-GB" noProof="0" dirty="0"/>
              <a:t>Click icon to add table</a:t>
            </a: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tables / heading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Placeholder 8"/>
          <p:cNvSpPr>
            <a:spLocks noGrp="1"/>
          </p:cNvSpPr>
          <p:nvPr>
            <p:ph type="body" sz="quarter" idx="13"/>
          </p:nvPr>
        </p:nvSpPr>
        <p:spPr>
          <a:xfrm>
            <a:off x="360000" y="1314000"/>
            <a:ext cx="4122000" cy="304800"/>
          </a:xfrm>
        </p:spPr>
        <p:txBody>
          <a:bodyPr/>
          <a:lstStyle>
            <a:lvl1pPr marL="0" indent="0">
              <a:buFontTx/>
              <a:buNone/>
              <a:defRPr sz="2000" b="1" i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 dirty="0"/>
              <a:t>Click to edit Master text styles</a:t>
            </a:r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6"/>
          </p:nvPr>
        </p:nvSpPr>
        <p:spPr>
          <a:xfrm>
            <a:off x="4662000" y="1314000"/>
            <a:ext cx="4122000" cy="304800"/>
          </a:xfrm>
        </p:spPr>
        <p:txBody>
          <a:bodyPr/>
          <a:lstStyle>
            <a:lvl1pPr marL="0" indent="0">
              <a:buFontTx/>
              <a:buNone/>
              <a:defRPr sz="2000" b="1" i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 dirty="0"/>
              <a:t>Click to edit Master text styles</a:t>
            </a:r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342000" y="277200"/>
            <a:ext cx="8445863" cy="403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noProof="0"/>
              <a:t>Click to edit Master title style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70800" y="6406893"/>
            <a:ext cx="316800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54AF95F8-767B-4E5B-A811-8393A81E3C26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0000" y="6410861"/>
            <a:ext cx="8100432" cy="180000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noProof="0"/>
              <a:t>World Gold Council  |  Gold Demand Trends Q1 2019  |  May 2019</a:t>
            </a:r>
          </a:p>
        </p:txBody>
      </p:sp>
      <p:sp>
        <p:nvSpPr>
          <p:cNvPr id="10" name="Table Placeholder 13"/>
          <p:cNvSpPr>
            <a:spLocks noGrp="1"/>
          </p:cNvSpPr>
          <p:nvPr>
            <p:ph type="tbl" sz="quarter" idx="14" hasCustomPrompt="1"/>
          </p:nvPr>
        </p:nvSpPr>
        <p:spPr>
          <a:xfrm>
            <a:off x="360000" y="1746000"/>
            <a:ext cx="4122000" cy="4410050"/>
          </a:xfrm>
        </p:spPr>
        <p:txBody>
          <a:bodyPr/>
          <a:lstStyle>
            <a:lvl1pPr>
              <a:buFontTx/>
              <a:buNone/>
              <a:defRPr sz="1800" baseline="0">
                <a:solidFill>
                  <a:schemeClr val="tx1"/>
                </a:solidFill>
              </a:defRPr>
            </a:lvl1pPr>
            <a:lvl2pPr marL="0" indent="0">
              <a:spcBef>
                <a:spcPts val="800"/>
              </a:spcBef>
              <a:buFontTx/>
              <a:buNone/>
              <a:defRPr sz="1800"/>
            </a:lvl2pPr>
            <a:lvl3pPr marL="0" indent="0">
              <a:spcBef>
                <a:spcPts val="800"/>
              </a:spcBef>
              <a:buFontTx/>
              <a:buNone/>
              <a:defRPr sz="1800"/>
            </a:lvl3pPr>
            <a:lvl4pPr marL="0" indent="0">
              <a:spcBef>
                <a:spcPts val="800"/>
              </a:spcBef>
              <a:buFontTx/>
              <a:buNone/>
              <a:defRPr sz="1800">
                <a:latin typeface="Arial" pitchFamily="34" charset="0"/>
                <a:cs typeface="Arial" pitchFamily="34" charset="0"/>
              </a:defRPr>
            </a:lvl4pPr>
            <a:lvl5pPr marL="0" indent="0">
              <a:spcBef>
                <a:spcPts val="800"/>
              </a:spcBef>
              <a:buFontTx/>
              <a:buNone/>
              <a:defRPr sz="1800">
                <a:latin typeface="Arial" pitchFamily="34" charset="0"/>
                <a:cs typeface="Arial" pitchFamily="34" charset="0"/>
              </a:defRPr>
            </a:lvl5pPr>
            <a:lvl6pPr marL="0" indent="0">
              <a:spcBef>
                <a:spcPts val="800"/>
              </a:spcBef>
              <a:buFontTx/>
              <a:buNone/>
              <a:defRPr sz="1800">
                <a:latin typeface="Arial" pitchFamily="34" charset="0"/>
                <a:cs typeface="Arial" pitchFamily="34" charset="0"/>
              </a:defRPr>
            </a:lvl6pPr>
            <a:lvl7pPr marL="0" indent="0">
              <a:spcBef>
                <a:spcPts val="800"/>
              </a:spcBef>
              <a:buFontTx/>
              <a:buNone/>
              <a:defRPr sz="1800">
                <a:latin typeface="Arial" pitchFamily="34" charset="0"/>
                <a:cs typeface="Arial" pitchFamily="34" charset="0"/>
              </a:defRPr>
            </a:lvl7pPr>
            <a:lvl8pPr marL="0" indent="0">
              <a:spcBef>
                <a:spcPts val="800"/>
              </a:spcBef>
              <a:buFontTx/>
              <a:buNone/>
              <a:defRPr sz="1800">
                <a:latin typeface="Arial" pitchFamily="34" charset="0"/>
                <a:cs typeface="Arial" pitchFamily="34" charset="0"/>
              </a:defRPr>
            </a:lvl8pPr>
            <a:lvl9pPr marL="0" indent="0">
              <a:spcBef>
                <a:spcPts val="800"/>
              </a:spcBef>
              <a:buFontTx/>
              <a:buNone/>
              <a:defRPr sz="1800">
                <a:latin typeface="Arial" pitchFamily="34" charset="0"/>
                <a:cs typeface="Arial" pitchFamily="34" charset="0"/>
              </a:defRPr>
            </a:lvl9pPr>
          </a:lstStyle>
          <a:p>
            <a:pPr lvl="0"/>
            <a:r>
              <a:rPr lang="en-GB" noProof="0" dirty="0"/>
              <a:t>Insert table</a:t>
            </a:r>
          </a:p>
        </p:txBody>
      </p:sp>
      <p:sp>
        <p:nvSpPr>
          <p:cNvPr id="12" name="Table Placeholder 13"/>
          <p:cNvSpPr>
            <a:spLocks noGrp="1"/>
          </p:cNvSpPr>
          <p:nvPr>
            <p:ph type="tbl" sz="quarter" idx="17" hasCustomPrompt="1"/>
          </p:nvPr>
        </p:nvSpPr>
        <p:spPr>
          <a:xfrm>
            <a:off x="4662000" y="1746000"/>
            <a:ext cx="4122000" cy="4410050"/>
          </a:xfrm>
        </p:spPr>
        <p:txBody>
          <a:bodyPr/>
          <a:lstStyle>
            <a:lvl1pPr>
              <a:buFontTx/>
              <a:buNone/>
              <a:defRPr sz="1800" baseline="0">
                <a:solidFill>
                  <a:schemeClr val="tx1"/>
                </a:solidFill>
              </a:defRPr>
            </a:lvl1pPr>
            <a:lvl2pPr marL="0" indent="0">
              <a:spcBef>
                <a:spcPts val="800"/>
              </a:spcBef>
              <a:buFontTx/>
              <a:buNone/>
              <a:defRPr sz="1800"/>
            </a:lvl2pPr>
            <a:lvl3pPr marL="0" indent="0">
              <a:spcBef>
                <a:spcPts val="800"/>
              </a:spcBef>
              <a:buFontTx/>
              <a:buNone/>
              <a:defRPr sz="1800"/>
            </a:lvl3pPr>
            <a:lvl4pPr marL="0" indent="0">
              <a:spcBef>
                <a:spcPts val="800"/>
              </a:spcBef>
              <a:buFontTx/>
              <a:buNone/>
              <a:defRPr sz="1800">
                <a:latin typeface="Arial" pitchFamily="34" charset="0"/>
                <a:cs typeface="Arial" pitchFamily="34" charset="0"/>
              </a:defRPr>
            </a:lvl4pPr>
            <a:lvl5pPr marL="0" indent="0">
              <a:spcBef>
                <a:spcPts val="800"/>
              </a:spcBef>
              <a:buFontTx/>
              <a:buNone/>
              <a:defRPr sz="1800">
                <a:latin typeface="Arial" pitchFamily="34" charset="0"/>
                <a:cs typeface="Arial" pitchFamily="34" charset="0"/>
              </a:defRPr>
            </a:lvl5pPr>
            <a:lvl6pPr marL="0" indent="0">
              <a:spcBef>
                <a:spcPts val="800"/>
              </a:spcBef>
              <a:buFontTx/>
              <a:buNone/>
              <a:defRPr sz="1800">
                <a:latin typeface="Arial" pitchFamily="34" charset="0"/>
                <a:cs typeface="Arial" pitchFamily="34" charset="0"/>
              </a:defRPr>
            </a:lvl6pPr>
            <a:lvl7pPr marL="0" indent="0">
              <a:spcBef>
                <a:spcPts val="800"/>
              </a:spcBef>
              <a:buFontTx/>
              <a:buNone/>
              <a:defRPr sz="1800">
                <a:latin typeface="Arial" pitchFamily="34" charset="0"/>
                <a:cs typeface="Arial" pitchFamily="34" charset="0"/>
              </a:defRPr>
            </a:lvl7pPr>
            <a:lvl8pPr marL="0" indent="0">
              <a:spcBef>
                <a:spcPts val="800"/>
              </a:spcBef>
              <a:buFontTx/>
              <a:buNone/>
              <a:defRPr sz="1800">
                <a:latin typeface="Arial" pitchFamily="34" charset="0"/>
                <a:cs typeface="Arial" pitchFamily="34" charset="0"/>
              </a:defRPr>
            </a:lvl8pPr>
            <a:lvl9pPr marL="0" indent="0">
              <a:spcBef>
                <a:spcPts val="800"/>
              </a:spcBef>
              <a:buFontTx/>
              <a:buNone/>
              <a:defRPr sz="1800">
                <a:latin typeface="Arial" pitchFamily="34" charset="0"/>
                <a:cs typeface="Arial" pitchFamily="34" charset="0"/>
              </a:defRPr>
            </a:lvl9pPr>
          </a:lstStyle>
          <a:p>
            <a:pPr lvl="0"/>
            <a:r>
              <a:rPr lang="en-GB" noProof="0" dirty="0"/>
              <a:t>Insert table</a:t>
            </a: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(png from Exce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Placeholder 1"/>
          <p:cNvSpPr>
            <a:spLocks noGrp="1"/>
          </p:cNvSpPr>
          <p:nvPr>
            <p:ph type="title"/>
          </p:nvPr>
        </p:nvSpPr>
        <p:spPr>
          <a:xfrm>
            <a:off x="342000" y="277200"/>
            <a:ext cx="8442000" cy="403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noProof="0" dirty="0"/>
              <a:t>Click to edit Master title style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70800" y="6406893"/>
            <a:ext cx="316800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54AF95F8-767B-4E5B-A811-8393A81E3C26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0000" y="6410861"/>
            <a:ext cx="8100432" cy="180000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noProof="0"/>
              <a:t>World Gold Council  |  Gold Demand Trends Q1 2019  |  May 2019</a:t>
            </a:r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0" hasCustomPrompt="1"/>
          </p:nvPr>
        </p:nvSpPr>
        <p:spPr>
          <a:xfrm>
            <a:off x="318467" y="1233636"/>
            <a:ext cx="7825408" cy="5233839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  <a:lvl2pPr marL="0" indent="0">
              <a:spcBef>
                <a:spcPts val="800"/>
              </a:spcBef>
              <a:buFontTx/>
              <a:buNone/>
              <a:defRPr/>
            </a:lvl2pPr>
            <a:lvl3pPr marL="0" indent="0">
              <a:spcBef>
                <a:spcPts val="800"/>
              </a:spcBef>
              <a:buFontTx/>
              <a:buNone/>
              <a:defRPr/>
            </a:lvl3pPr>
            <a:lvl4pPr marL="0" indent="0">
              <a:spcBef>
                <a:spcPts val="800"/>
              </a:spcBef>
              <a:buFontTx/>
              <a:buNone/>
              <a:defRPr>
                <a:latin typeface="Arial" pitchFamily="34" charset="0"/>
                <a:cs typeface="Arial" pitchFamily="34" charset="0"/>
              </a:defRPr>
            </a:lvl4pPr>
            <a:lvl5pPr marL="0" indent="0">
              <a:spcBef>
                <a:spcPts val="800"/>
              </a:spcBef>
              <a:buFontTx/>
              <a:buNone/>
              <a:defRPr/>
            </a:lvl5pPr>
            <a:lvl6pPr marL="0" indent="0">
              <a:spcBef>
                <a:spcPts val="800"/>
              </a:spcBef>
              <a:buFontTx/>
              <a:buNone/>
              <a:defRPr/>
            </a:lvl6pPr>
            <a:lvl7pPr marL="0" indent="0">
              <a:spcBef>
                <a:spcPts val="800"/>
              </a:spcBef>
              <a:buFontTx/>
              <a:buNone/>
              <a:defRPr/>
            </a:lvl7pPr>
            <a:lvl8pPr marL="0" indent="0">
              <a:spcBef>
                <a:spcPts val="800"/>
              </a:spcBef>
              <a:buFontTx/>
              <a:buNone/>
              <a:defRPr/>
            </a:lvl8pPr>
            <a:lvl9pPr marL="0" indent="0">
              <a:spcBef>
                <a:spcPts val="800"/>
              </a:spcBef>
              <a:buFontTx/>
              <a:buNone/>
              <a:defRPr/>
            </a:lvl9pPr>
          </a:lstStyle>
          <a:p>
            <a:pPr lvl="0"/>
            <a:r>
              <a:rPr lang="en-GB" noProof="0" dirty="0"/>
              <a:t>‘Paste special’ </a:t>
            </a:r>
            <a:r>
              <a:rPr lang="en-GB" noProof="0" dirty="0" err="1"/>
              <a:t>png</a:t>
            </a:r>
            <a:r>
              <a:rPr lang="en-GB" noProof="0" dirty="0"/>
              <a:t> from Excel</a:t>
            </a: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(created in PowerPoint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hart Placeholder 6"/>
          <p:cNvSpPr>
            <a:spLocks noGrp="1"/>
          </p:cNvSpPr>
          <p:nvPr>
            <p:ph type="chart" sz="quarter" idx="12"/>
          </p:nvPr>
        </p:nvSpPr>
        <p:spPr>
          <a:xfrm>
            <a:off x="331743" y="1629624"/>
            <a:ext cx="8470490" cy="4395939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0" indent="0">
              <a:spcBef>
                <a:spcPts val="800"/>
              </a:spcBef>
              <a:buFontTx/>
              <a:buNone/>
              <a:defRPr sz="1400"/>
            </a:lvl2pPr>
            <a:lvl3pPr marL="0" indent="0">
              <a:spcBef>
                <a:spcPts val="800"/>
              </a:spcBef>
              <a:buFontTx/>
              <a:buNone/>
              <a:defRPr sz="1400"/>
            </a:lvl3pPr>
            <a:lvl4pPr marL="0" indent="0">
              <a:spcBef>
                <a:spcPts val="800"/>
              </a:spcBef>
              <a:buFontTx/>
              <a:buNone/>
              <a:defRPr sz="1400">
                <a:latin typeface="Arial" pitchFamily="34" charset="0"/>
                <a:cs typeface="Arial" pitchFamily="34" charset="0"/>
              </a:defRPr>
            </a:lvl4pPr>
            <a:lvl5pPr marL="0" indent="0">
              <a:spcBef>
                <a:spcPts val="800"/>
              </a:spcBef>
              <a:buFontTx/>
              <a:buNone/>
              <a:defRPr sz="1400"/>
            </a:lvl5pPr>
            <a:lvl6pPr marL="0" indent="0">
              <a:spcBef>
                <a:spcPts val="800"/>
              </a:spcBef>
              <a:buFontTx/>
              <a:buNone/>
              <a:defRPr sz="1400"/>
            </a:lvl6pPr>
            <a:lvl7pPr marL="0" indent="0">
              <a:spcBef>
                <a:spcPts val="800"/>
              </a:spcBef>
              <a:buFontTx/>
              <a:buNone/>
              <a:defRPr sz="1400"/>
            </a:lvl7pPr>
            <a:lvl8pPr marL="0" indent="0">
              <a:spcBef>
                <a:spcPts val="800"/>
              </a:spcBef>
              <a:buFontTx/>
              <a:buNone/>
              <a:defRPr sz="1400"/>
            </a:lvl8pPr>
            <a:lvl9pPr marL="0" indent="0">
              <a:spcBef>
                <a:spcPts val="800"/>
              </a:spcBef>
              <a:buFontTx/>
              <a:buNone/>
              <a:defRPr sz="1400"/>
            </a:lvl9pPr>
          </a:lstStyle>
          <a:p>
            <a:pPr lvl="0"/>
            <a:r>
              <a:rPr lang="en-GB" noProof="0" dirty="0"/>
              <a:t>Click icon to add chart</a:t>
            </a:r>
          </a:p>
        </p:txBody>
      </p:sp>
      <p:sp>
        <p:nvSpPr>
          <p:cNvPr id="9" name="Text Placeholder 19"/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360000" y="1314000"/>
            <a:ext cx="8424000" cy="30480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0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 dirty="0"/>
              <a:t>Chart heading 20pt Arial bold</a:t>
            </a:r>
          </a:p>
        </p:txBody>
      </p:sp>
      <p:sp>
        <p:nvSpPr>
          <p:cNvPr id="13" name="Text Placeholder 8"/>
          <p:cNvSpPr>
            <a:spLocks noGrp="1"/>
          </p:cNvSpPr>
          <p:nvPr>
            <p:ph type="body" sz="quarter" idx="14" hasCustomPrompt="1"/>
          </p:nvPr>
        </p:nvSpPr>
        <p:spPr>
          <a:xfrm>
            <a:off x="360000" y="6054401"/>
            <a:ext cx="8424000" cy="170899"/>
          </a:xfrm>
          <a:prstGeom prst="rect">
            <a:avLst/>
          </a:prstGeom>
        </p:spPr>
        <p:txBody>
          <a:bodyPr anchor="b" anchorCtr="0"/>
          <a:lstStyle>
            <a:lvl1pPr>
              <a:buFontTx/>
              <a:buNone/>
              <a:defRPr sz="1200" b="0" i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 dirty="0"/>
              <a:t>Click to edit source information</a:t>
            </a:r>
          </a:p>
        </p:txBody>
      </p:sp>
      <p:sp>
        <p:nvSpPr>
          <p:cNvPr id="8" name="Title Placeholder 1"/>
          <p:cNvSpPr>
            <a:spLocks noGrp="1"/>
          </p:cNvSpPr>
          <p:nvPr>
            <p:ph type="title"/>
          </p:nvPr>
        </p:nvSpPr>
        <p:spPr>
          <a:xfrm>
            <a:off x="342000" y="277200"/>
            <a:ext cx="8442000" cy="403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noProof="0" dirty="0"/>
              <a:t>Click to edit Master title style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70800" y="6406893"/>
            <a:ext cx="316800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54AF95F8-767B-4E5B-A811-8393A81E3C26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0000" y="6410861"/>
            <a:ext cx="8100432" cy="180000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noProof="0"/>
              <a:t>World Gold Council  |  Gold Demand Trends Q1 2019  |  May 2019</a:t>
            </a: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harts (png from Exce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icture Placeholder 2"/>
          <p:cNvSpPr>
            <a:spLocks noGrp="1"/>
          </p:cNvSpPr>
          <p:nvPr>
            <p:ph type="pic" sz="quarter" idx="15" hasCustomPrompt="1"/>
          </p:nvPr>
        </p:nvSpPr>
        <p:spPr>
          <a:xfrm>
            <a:off x="311317" y="1304926"/>
            <a:ext cx="4277048" cy="2830536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900" baseline="0"/>
            </a:lvl1pPr>
            <a:lvl2pPr marL="0" indent="0">
              <a:spcBef>
                <a:spcPts val="800"/>
              </a:spcBef>
              <a:buFontTx/>
              <a:buNone/>
              <a:defRPr sz="900"/>
            </a:lvl2pPr>
            <a:lvl3pPr marL="0" indent="0">
              <a:spcBef>
                <a:spcPts val="800"/>
              </a:spcBef>
              <a:buFontTx/>
              <a:buNone/>
              <a:defRPr sz="900"/>
            </a:lvl3pPr>
            <a:lvl4pPr marL="0" indent="0">
              <a:spcBef>
                <a:spcPts val="800"/>
              </a:spcBef>
              <a:buFontTx/>
              <a:buNone/>
              <a:defRPr sz="900">
                <a:latin typeface="Arial" pitchFamily="34" charset="0"/>
                <a:cs typeface="Arial" pitchFamily="34" charset="0"/>
              </a:defRPr>
            </a:lvl4pPr>
            <a:lvl5pPr marL="0" indent="0">
              <a:spcBef>
                <a:spcPts val="800"/>
              </a:spcBef>
              <a:buFontTx/>
              <a:buNone/>
              <a:defRPr sz="900">
                <a:latin typeface="Arial" pitchFamily="34" charset="0"/>
                <a:cs typeface="Arial" pitchFamily="34" charset="0"/>
              </a:defRPr>
            </a:lvl5pPr>
            <a:lvl6pPr marL="0" indent="0">
              <a:spcBef>
                <a:spcPts val="800"/>
              </a:spcBef>
              <a:buFontTx/>
              <a:buNone/>
              <a:defRPr sz="900">
                <a:latin typeface="Arial" pitchFamily="34" charset="0"/>
                <a:cs typeface="Arial" pitchFamily="34" charset="0"/>
              </a:defRPr>
            </a:lvl6pPr>
            <a:lvl7pPr marL="0" indent="0">
              <a:spcBef>
                <a:spcPts val="800"/>
              </a:spcBef>
              <a:buFontTx/>
              <a:buNone/>
              <a:defRPr sz="900"/>
            </a:lvl7pPr>
            <a:lvl8pPr marL="0" indent="0">
              <a:spcBef>
                <a:spcPts val="800"/>
              </a:spcBef>
              <a:buFontTx/>
              <a:buNone/>
              <a:defRPr sz="900"/>
            </a:lvl8pPr>
            <a:lvl9pPr marL="0" indent="0">
              <a:spcBef>
                <a:spcPts val="800"/>
              </a:spcBef>
              <a:buFontTx/>
              <a:buNone/>
              <a:defRPr sz="900"/>
            </a:lvl9pPr>
          </a:lstStyle>
          <a:p>
            <a:pPr lvl="0"/>
            <a:r>
              <a:rPr lang="en-GB" noProof="0" dirty="0"/>
              <a:t>‘Paste special’ </a:t>
            </a:r>
            <a:r>
              <a:rPr lang="en-GB" noProof="0" dirty="0" err="1"/>
              <a:t>png</a:t>
            </a:r>
            <a:r>
              <a:rPr lang="en-GB" noProof="0" dirty="0"/>
              <a:t> from Excel</a:t>
            </a:r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70800" y="6406893"/>
            <a:ext cx="316800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54AF95F8-767B-4E5B-A811-8393A81E3C26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1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0000" y="6410861"/>
            <a:ext cx="8100432" cy="180000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noProof="0"/>
              <a:t>World Gold Council  |  Gold Demand Trends Q1 2019  |  May 2019</a:t>
            </a:r>
          </a:p>
        </p:txBody>
      </p:sp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342000" y="277200"/>
            <a:ext cx="8445863" cy="403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noProof="0"/>
              <a:t>Click to edit Master title style</a:t>
            </a:r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8" hasCustomPrompt="1"/>
          </p:nvPr>
        </p:nvSpPr>
        <p:spPr>
          <a:xfrm>
            <a:off x="4615432" y="1304926"/>
            <a:ext cx="4277048" cy="2830536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900" baseline="0"/>
            </a:lvl1pPr>
            <a:lvl2pPr marL="0" indent="0">
              <a:spcBef>
                <a:spcPts val="800"/>
              </a:spcBef>
              <a:buFontTx/>
              <a:buNone/>
              <a:defRPr sz="900"/>
            </a:lvl2pPr>
            <a:lvl3pPr marL="0" indent="0">
              <a:spcBef>
                <a:spcPts val="800"/>
              </a:spcBef>
              <a:buFontTx/>
              <a:buNone/>
              <a:defRPr sz="900"/>
            </a:lvl3pPr>
            <a:lvl4pPr marL="0" indent="0">
              <a:spcBef>
                <a:spcPts val="800"/>
              </a:spcBef>
              <a:buFontTx/>
              <a:buNone/>
              <a:defRPr sz="900">
                <a:latin typeface="Arial" pitchFamily="34" charset="0"/>
                <a:cs typeface="Arial" pitchFamily="34" charset="0"/>
              </a:defRPr>
            </a:lvl4pPr>
            <a:lvl5pPr marL="0" indent="0">
              <a:spcBef>
                <a:spcPts val="800"/>
              </a:spcBef>
              <a:buFontTx/>
              <a:buNone/>
              <a:defRPr sz="900">
                <a:latin typeface="Arial" pitchFamily="34" charset="0"/>
                <a:cs typeface="Arial" pitchFamily="34" charset="0"/>
              </a:defRPr>
            </a:lvl5pPr>
            <a:lvl6pPr marL="0" indent="0">
              <a:spcBef>
                <a:spcPts val="800"/>
              </a:spcBef>
              <a:buFontTx/>
              <a:buNone/>
              <a:defRPr sz="900">
                <a:latin typeface="Arial" pitchFamily="34" charset="0"/>
                <a:cs typeface="Arial" pitchFamily="34" charset="0"/>
              </a:defRPr>
            </a:lvl6pPr>
            <a:lvl7pPr marL="0" indent="0">
              <a:spcBef>
                <a:spcPts val="800"/>
              </a:spcBef>
              <a:buFontTx/>
              <a:buNone/>
              <a:defRPr sz="900"/>
            </a:lvl7pPr>
            <a:lvl8pPr marL="0" indent="0">
              <a:spcBef>
                <a:spcPts val="800"/>
              </a:spcBef>
              <a:buFontTx/>
              <a:buNone/>
              <a:defRPr sz="900"/>
            </a:lvl8pPr>
            <a:lvl9pPr marL="0" indent="0">
              <a:spcBef>
                <a:spcPts val="800"/>
              </a:spcBef>
              <a:buFontTx/>
              <a:buNone/>
              <a:defRPr sz="900"/>
            </a:lvl9pPr>
          </a:lstStyle>
          <a:p>
            <a:pPr lvl="0"/>
            <a:r>
              <a:rPr lang="en-GB" noProof="0" dirty="0"/>
              <a:t>‘Paste special’ </a:t>
            </a:r>
            <a:r>
              <a:rPr lang="en-GB" noProof="0" dirty="0" err="1"/>
              <a:t>png</a:t>
            </a:r>
            <a:r>
              <a:rPr lang="en-GB" noProof="0" dirty="0"/>
              <a:t> from Excel</a:t>
            </a:r>
          </a:p>
        </p:txBody>
      </p:sp>
    </p:spTree>
    <p:extLst>
      <p:ext uri="{BB962C8B-B14F-4D97-AF65-F5344CB8AC3E}">
        <p14:creationId xmlns:p14="http://schemas.microsoft.com/office/powerpoint/2010/main" val="228466940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harts (created in PowerPoint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hart Placeholder 12"/>
          <p:cNvSpPr>
            <a:spLocks noGrp="1"/>
          </p:cNvSpPr>
          <p:nvPr>
            <p:ph type="chart" sz="quarter" idx="17"/>
          </p:nvPr>
        </p:nvSpPr>
        <p:spPr>
          <a:xfrm>
            <a:off x="327034" y="1637683"/>
            <a:ext cx="4145440" cy="4396389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700">
                <a:solidFill>
                  <a:schemeClr val="tx1"/>
                </a:solidFill>
              </a:defRPr>
            </a:lvl1pPr>
            <a:lvl2pPr marL="0" indent="0">
              <a:spcBef>
                <a:spcPts val="800"/>
              </a:spcBef>
              <a:buFontTx/>
              <a:buNone/>
              <a:defRPr sz="700"/>
            </a:lvl2pPr>
            <a:lvl3pPr marL="0" indent="0">
              <a:spcBef>
                <a:spcPts val="800"/>
              </a:spcBef>
              <a:buFontTx/>
              <a:buNone/>
              <a:defRPr sz="700"/>
            </a:lvl3pPr>
            <a:lvl4pPr marL="0" indent="0">
              <a:spcBef>
                <a:spcPts val="800"/>
              </a:spcBef>
              <a:buFontTx/>
              <a:buNone/>
              <a:defRPr sz="700">
                <a:latin typeface="Arial" pitchFamily="34" charset="0"/>
                <a:cs typeface="Arial" pitchFamily="34" charset="0"/>
              </a:defRPr>
            </a:lvl4pPr>
            <a:lvl5pPr marL="0" indent="0">
              <a:spcBef>
                <a:spcPts val="800"/>
              </a:spcBef>
              <a:buFontTx/>
              <a:buNone/>
              <a:defRPr sz="700"/>
            </a:lvl5pPr>
            <a:lvl6pPr marL="0" indent="0">
              <a:spcBef>
                <a:spcPts val="800"/>
              </a:spcBef>
              <a:buFontTx/>
              <a:buNone/>
              <a:defRPr sz="700"/>
            </a:lvl6pPr>
            <a:lvl7pPr marL="0" indent="0">
              <a:spcBef>
                <a:spcPts val="800"/>
              </a:spcBef>
              <a:buFontTx/>
              <a:buNone/>
              <a:defRPr sz="700"/>
            </a:lvl7pPr>
            <a:lvl8pPr marL="0" indent="0">
              <a:spcBef>
                <a:spcPts val="800"/>
              </a:spcBef>
              <a:buFontTx/>
              <a:buNone/>
              <a:defRPr sz="700"/>
            </a:lvl8pPr>
            <a:lvl9pPr marL="0" indent="0">
              <a:spcBef>
                <a:spcPts val="800"/>
              </a:spcBef>
              <a:buFontTx/>
              <a:buNone/>
              <a:defRPr sz="700"/>
            </a:lvl9pPr>
          </a:lstStyle>
          <a:p>
            <a:pPr lvl="0"/>
            <a:r>
              <a:rPr lang="en-GB" noProof="0" dirty="0"/>
              <a:t>Click icon to add chart</a:t>
            </a:r>
          </a:p>
        </p:txBody>
      </p:sp>
      <p:sp>
        <p:nvSpPr>
          <p:cNvPr id="13" name="Text Placeholder 19"/>
          <p:cNvSpPr>
            <a:spLocks noGrp="1"/>
          </p:cNvSpPr>
          <p:nvPr>
            <p:ph type="body" sz="quarter" idx="13" hasCustomPrompt="1"/>
          </p:nvPr>
        </p:nvSpPr>
        <p:spPr>
          <a:xfrm>
            <a:off x="360000" y="1314000"/>
            <a:ext cx="4122000" cy="30480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000" b="1">
                <a:solidFill>
                  <a:schemeClr val="tx1"/>
                </a:solidFill>
              </a:defRPr>
            </a:lvl1pPr>
          </a:lstStyle>
          <a:p>
            <a:r>
              <a:rPr lang="en-GB" noProof="0" dirty="0"/>
              <a:t>Chart heading 20pt Arial bold</a:t>
            </a:r>
          </a:p>
        </p:txBody>
      </p:sp>
      <p:sp>
        <p:nvSpPr>
          <p:cNvPr id="14" name="Text Placeholder 19"/>
          <p:cNvSpPr>
            <a:spLocks noGrp="1"/>
          </p:cNvSpPr>
          <p:nvPr>
            <p:ph type="body" sz="quarter" idx="19" hasCustomPrompt="1"/>
          </p:nvPr>
        </p:nvSpPr>
        <p:spPr>
          <a:xfrm>
            <a:off x="4662000" y="1314000"/>
            <a:ext cx="4122000" cy="30480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000" b="1">
                <a:solidFill>
                  <a:schemeClr val="tx1"/>
                </a:solidFill>
              </a:defRPr>
            </a:lvl1pPr>
          </a:lstStyle>
          <a:p>
            <a:r>
              <a:rPr lang="en-GB" noProof="0" dirty="0"/>
              <a:t>Chart heading 20pt Arial bold</a:t>
            </a:r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342000" y="277200"/>
            <a:ext cx="8442000" cy="403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noProof="0"/>
              <a:t>Click to edit Master title style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70800" y="6406893"/>
            <a:ext cx="316800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54AF95F8-767B-4E5B-A811-8393A81E3C26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0000" y="6410861"/>
            <a:ext cx="8100432" cy="180000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noProof="0"/>
              <a:t>World Gold Council  |  Gold Demand Trends Q1 2019  |  May 2019</a:t>
            </a:r>
          </a:p>
        </p:txBody>
      </p:sp>
      <p:sp>
        <p:nvSpPr>
          <p:cNvPr id="17" name="Text Placeholder 8"/>
          <p:cNvSpPr>
            <a:spLocks noGrp="1"/>
          </p:cNvSpPr>
          <p:nvPr>
            <p:ph type="body" sz="quarter" idx="14" hasCustomPrompt="1"/>
          </p:nvPr>
        </p:nvSpPr>
        <p:spPr>
          <a:xfrm>
            <a:off x="360000" y="6054401"/>
            <a:ext cx="4122000" cy="170899"/>
          </a:xfrm>
          <a:prstGeom prst="rect">
            <a:avLst/>
          </a:prstGeom>
        </p:spPr>
        <p:txBody>
          <a:bodyPr anchor="b" anchorCtr="0"/>
          <a:lstStyle>
            <a:lvl1pPr>
              <a:buFontTx/>
              <a:buNone/>
              <a:defRPr sz="1200" b="0" i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 dirty="0"/>
              <a:t>Click to edit source information</a:t>
            </a:r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20" hasCustomPrompt="1"/>
          </p:nvPr>
        </p:nvSpPr>
        <p:spPr>
          <a:xfrm>
            <a:off x="4662116" y="6054401"/>
            <a:ext cx="4122000" cy="170899"/>
          </a:xfrm>
          <a:prstGeom prst="rect">
            <a:avLst/>
          </a:prstGeom>
        </p:spPr>
        <p:txBody>
          <a:bodyPr anchor="b" anchorCtr="0"/>
          <a:lstStyle>
            <a:lvl1pPr>
              <a:buFontTx/>
              <a:buNone/>
              <a:defRPr sz="1200" b="0" i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 dirty="0"/>
              <a:t>Click to edit source information</a:t>
            </a:r>
          </a:p>
        </p:txBody>
      </p:sp>
      <p:sp>
        <p:nvSpPr>
          <p:cNvPr id="20" name="Chart Placeholder 12"/>
          <p:cNvSpPr>
            <a:spLocks noGrp="1"/>
          </p:cNvSpPr>
          <p:nvPr>
            <p:ph type="chart" sz="quarter" idx="21"/>
          </p:nvPr>
        </p:nvSpPr>
        <p:spPr>
          <a:xfrm>
            <a:off x="4638560" y="1637683"/>
            <a:ext cx="4145440" cy="4396389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700">
                <a:solidFill>
                  <a:schemeClr val="tx1"/>
                </a:solidFill>
              </a:defRPr>
            </a:lvl1pPr>
            <a:lvl2pPr marL="0" indent="0">
              <a:spcBef>
                <a:spcPts val="800"/>
              </a:spcBef>
              <a:buFontTx/>
              <a:buNone/>
              <a:defRPr sz="700"/>
            </a:lvl2pPr>
            <a:lvl3pPr marL="0" indent="0">
              <a:spcBef>
                <a:spcPts val="800"/>
              </a:spcBef>
              <a:buFontTx/>
              <a:buNone/>
              <a:defRPr sz="700"/>
            </a:lvl3pPr>
            <a:lvl4pPr marL="0" indent="0">
              <a:spcBef>
                <a:spcPts val="800"/>
              </a:spcBef>
              <a:buFontTx/>
              <a:buNone/>
              <a:defRPr sz="700">
                <a:latin typeface="Arial" pitchFamily="34" charset="0"/>
                <a:cs typeface="Arial" pitchFamily="34" charset="0"/>
              </a:defRPr>
            </a:lvl4pPr>
            <a:lvl5pPr marL="0" indent="0">
              <a:spcBef>
                <a:spcPts val="800"/>
              </a:spcBef>
              <a:buFontTx/>
              <a:buNone/>
              <a:defRPr sz="700">
                <a:latin typeface="Arial" pitchFamily="34" charset="0"/>
                <a:cs typeface="Arial" pitchFamily="34" charset="0"/>
              </a:defRPr>
            </a:lvl5pPr>
            <a:lvl6pPr marL="0" indent="0">
              <a:spcBef>
                <a:spcPts val="800"/>
              </a:spcBef>
              <a:buFontTx/>
              <a:buNone/>
              <a:defRPr sz="700"/>
            </a:lvl6pPr>
            <a:lvl7pPr marL="0" indent="0">
              <a:spcBef>
                <a:spcPts val="800"/>
              </a:spcBef>
              <a:buFontTx/>
              <a:buNone/>
              <a:defRPr sz="700"/>
            </a:lvl7pPr>
            <a:lvl8pPr marL="0" indent="0">
              <a:spcBef>
                <a:spcPts val="800"/>
              </a:spcBef>
              <a:buFontTx/>
              <a:buNone/>
              <a:defRPr sz="700"/>
            </a:lvl8pPr>
            <a:lvl9pPr marL="0" indent="0">
              <a:spcBef>
                <a:spcPts val="800"/>
              </a:spcBef>
              <a:buFontTx/>
              <a:buNone/>
              <a:defRPr sz="700"/>
            </a:lvl9pPr>
          </a:lstStyle>
          <a:p>
            <a:pPr lvl="0"/>
            <a:r>
              <a:rPr lang="en-GB" noProof="0" dirty="0"/>
              <a:t>Click icon to add chart</a:t>
            </a: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charts (png from Exce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70800" y="6406893"/>
            <a:ext cx="316800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54AF95F8-767B-4E5B-A811-8393A81E3C26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1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0000" y="6410861"/>
            <a:ext cx="8100432" cy="180000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noProof="0"/>
              <a:t>World Gold Council  |  Gold Demand Trends Q1 2019  |  May 2019</a:t>
            </a:r>
          </a:p>
        </p:txBody>
      </p:sp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342000" y="277200"/>
            <a:ext cx="8442000" cy="403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noProof="0" dirty="0"/>
              <a:t>Click to edit Master title style</a:t>
            </a: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360000" y="3760465"/>
            <a:ext cx="8424000" cy="0"/>
          </a:xfrm>
          <a:prstGeom prst="line">
            <a:avLst/>
          </a:prstGeom>
          <a:ln w="9525" cap="rnd">
            <a:solidFill>
              <a:schemeClr val="bg1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Picture Placeholder 2"/>
          <p:cNvSpPr>
            <a:spLocks noGrp="1"/>
          </p:cNvSpPr>
          <p:nvPr>
            <p:ph type="pic" sz="quarter" idx="19" hasCustomPrompt="1"/>
          </p:nvPr>
        </p:nvSpPr>
        <p:spPr>
          <a:xfrm>
            <a:off x="316213" y="1306679"/>
            <a:ext cx="3684420" cy="2431156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900" baseline="0"/>
            </a:lvl1pPr>
            <a:lvl2pPr marL="0" indent="0">
              <a:spcBef>
                <a:spcPts val="800"/>
              </a:spcBef>
              <a:buFontTx/>
              <a:buNone/>
              <a:defRPr sz="900"/>
            </a:lvl2pPr>
            <a:lvl3pPr marL="0" indent="0">
              <a:spcBef>
                <a:spcPts val="800"/>
              </a:spcBef>
              <a:buFontTx/>
              <a:buNone/>
              <a:defRPr sz="900"/>
            </a:lvl3pPr>
            <a:lvl4pPr marL="0" indent="0">
              <a:spcBef>
                <a:spcPts val="800"/>
              </a:spcBef>
              <a:buFontTx/>
              <a:buNone/>
              <a:defRPr sz="900">
                <a:latin typeface="Arial" pitchFamily="34" charset="0"/>
                <a:cs typeface="Arial" pitchFamily="34" charset="0"/>
              </a:defRPr>
            </a:lvl4pPr>
            <a:lvl5pPr marL="0" indent="0">
              <a:spcBef>
                <a:spcPts val="800"/>
              </a:spcBef>
              <a:buFontTx/>
              <a:buNone/>
              <a:defRPr sz="900"/>
            </a:lvl5pPr>
            <a:lvl6pPr marL="0" indent="0">
              <a:spcBef>
                <a:spcPts val="800"/>
              </a:spcBef>
              <a:buFontTx/>
              <a:buNone/>
              <a:defRPr sz="900"/>
            </a:lvl6pPr>
            <a:lvl7pPr marL="0" indent="0">
              <a:spcBef>
                <a:spcPts val="800"/>
              </a:spcBef>
              <a:buFontTx/>
              <a:buNone/>
              <a:defRPr sz="900"/>
            </a:lvl7pPr>
            <a:lvl8pPr marL="0" indent="0">
              <a:spcBef>
                <a:spcPts val="800"/>
              </a:spcBef>
              <a:buFontTx/>
              <a:buNone/>
              <a:defRPr sz="900"/>
            </a:lvl8pPr>
            <a:lvl9pPr marL="0" indent="0">
              <a:spcBef>
                <a:spcPts val="800"/>
              </a:spcBef>
              <a:buFontTx/>
              <a:buNone/>
              <a:defRPr sz="900"/>
            </a:lvl9pPr>
          </a:lstStyle>
          <a:p>
            <a:pPr lvl="0"/>
            <a:r>
              <a:rPr lang="en-GB" noProof="0" dirty="0"/>
              <a:t>‘Paste special’ </a:t>
            </a:r>
            <a:r>
              <a:rPr lang="en-GB" noProof="0" dirty="0" err="1"/>
              <a:t>png</a:t>
            </a:r>
            <a:r>
              <a:rPr lang="en-GB" noProof="0" dirty="0"/>
              <a:t> from Excel</a:t>
            </a:r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20" hasCustomPrompt="1"/>
          </p:nvPr>
        </p:nvSpPr>
        <p:spPr>
          <a:xfrm>
            <a:off x="4615433" y="1306679"/>
            <a:ext cx="3684420" cy="2431156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900" baseline="0"/>
            </a:lvl1pPr>
            <a:lvl2pPr marL="0" indent="0">
              <a:spcBef>
                <a:spcPts val="800"/>
              </a:spcBef>
              <a:buFontTx/>
              <a:buNone/>
              <a:defRPr sz="900"/>
            </a:lvl2pPr>
            <a:lvl3pPr marL="0" indent="0">
              <a:spcBef>
                <a:spcPts val="800"/>
              </a:spcBef>
              <a:buFontTx/>
              <a:buNone/>
              <a:defRPr sz="900"/>
            </a:lvl3pPr>
            <a:lvl4pPr marL="0" indent="0">
              <a:spcBef>
                <a:spcPts val="800"/>
              </a:spcBef>
              <a:buFontTx/>
              <a:buNone/>
              <a:defRPr sz="900">
                <a:latin typeface="Arial" pitchFamily="34" charset="0"/>
                <a:cs typeface="Arial" pitchFamily="34" charset="0"/>
              </a:defRPr>
            </a:lvl4pPr>
            <a:lvl5pPr marL="0" indent="0">
              <a:spcBef>
                <a:spcPts val="800"/>
              </a:spcBef>
              <a:buFontTx/>
              <a:buNone/>
              <a:defRPr sz="900"/>
            </a:lvl5pPr>
            <a:lvl6pPr marL="0" indent="0">
              <a:spcBef>
                <a:spcPts val="800"/>
              </a:spcBef>
              <a:buFontTx/>
              <a:buNone/>
              <a:defRPr sz="900"/>
            </a:lvl6pPr>
            <a:lvl7pPr marL="0" indent="0">
              <a:spcBef>
                <a:spcPts val="800"/>
              </a:spcBef>
              <a:buFontTx/>
              <a:buNone/>
              <a:defRPr sz="900"/>
            </a:lvl7pPr>
            <a:lvl8pPr marL="0" indent="0">
              <a:spcBef>
                <a:spcPts val="800"/>
              </a:spcBef>
              <a:buFontTx/>
              <a:buNone/>
              <a:defRPr sz="900"/>
            </a:lvl8pPr>
            <a:lvl9pPr marL="0" indent="0">
              <a:spcBef>
                <a:spcPts val="800"/>
              </a:spcBef>
              <a:buFontTx/>
              <a:buNone/>
              <a:defRPr sz="900"/>
            </a:lvl9pPr>
          </a:lstStyle>
          <a:p>
            <a:pPr lvl="0"/>
            <a:r>
              <a:rPr lang="en-GB" noProof="0" dirty="0"/>
              <a:t>‘Paste special’ </a:t>
            </a:r>
            <a:r>
              <a:rPr lang="en-GB" noProof="0" dirty="0" err="1"/>
              <a:t>png</a:t>
            </a:r>
            <a:r>
              <a:rPr lang="en-GB" noProof="0" dirty="0"/>
              <a:t> from Excel</a:t>
            </a:r>
          </a:p>
        </p:txBody>
      </p:sp>
      <p:sp>
        <p:nvSpPr>
          <p:cNvPr id="16" name="Picture Placeholder 2"/>
          <p:cNvSpPr>
            <a:spLocks noGrp="1"/>
          </p:cNvSpPr>
          <p:nvPr>
            <p:ph type="pic" sz="quarter" idx="21" hasCustomPrompt="1"/>
          </p:nvPr>
        </p:nvSpPr>
        <p:spPr>
          <a:xfrm>
            <a:off x="316213" y="3828646"/>
            <a:ext cx="3684420" cy="2431156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900" baseline="0"/>
            </a:lvl1pPr>
            <a:lvl2pPr marL="0" indent="0">
              <a:spcBef>
                <a:spcPts val="800"/>
              </a:spcBef>
              <a:buFontTx/>
              <a:buNone/>
              <a:defRPr sz="900"/>
            </a:lvl2pPr>
            <a:lvl3pPr marL="0" indent="0">
              <a:spcBef>
                <a:spcPts val="800"/>
              </a:spcBef>
              <a:buFontTx/>
              <a:buNone/>
              <a:defRPr sz="900"/>
            </a:lvl3pPr>
            <a:lvl4pPr marL="0" indent="0">
              <a:spcBef>
                <a:spcPts val="800"/>
              </a:spcBef>
              <a:buFontTx/>
              <a:buNone/>
              <a:defRPr sz="900">
                <a:latin typeface="Arial" pitchFamily="34" charset="0"/>
                <a:cs typeface="Arial" pitchFamily="34" charset="0"/>
              </a:defRPr>
            </a:lvl4pPr>
            <a:lvl5pPr marL="0" indent="0">
              <a:spcBef>
                <a:spcPts val="800"/>
              </a:spcBef>
              <a:buFontTx/>
              <a:buNone/>
              <a:defRPr sz="900"/>
            </a:lvl5pPr>
            <a:lvl6pPr marL="0" indent="0">
              <a:spcBef>
                <a:spcPts val="800"/>
              </a:spcBef>
              <a:buFontTx/>
              <a:buNone/>
              <a:defRPr sz="900"/>
            </a:lvl6pPr>
            <a:lvl7pPr marL="0" indent="0">
              <a:spcBef>
                <a:spcPts val="800"/>
              </a:spcBef>
              <a:buFontTx/>
              <a:buNone/>
              <a:defRPr sz="900"/>
            </a:lvl7pPr>
            <a:lvl8pPr marL="0" indent="0">
              <a:spcBef>
                <a:spcPts val="800"/>
              </a:spcBef>
              <a:buFontTx/>
              <a:buNone/>
              <a:defRPr sz="900"/>
            </a:lvl8pPr>
            <a:lvl9pPr marL="0" indent="0">
              <a:spcBef>
                <a:spcPts val="800"/>
              </a:spcBef>
              <a:buFontTx/>
              <a:buNone/>
              <a:defRPr sz="900"/>
            </a:lvl9pPr>
          </a:lstStyle>
          <a:p>
            <a:pPr lvl="0"/>
            <a:r>
              <a:rPr lang="en-GB" noProof="0" dirty="0"/>
              <a:t>‘Paste special’ </a:t>
            </a:r>
            <a:r>
              <a:rPr lang="en-GB" noProof="0" dirty="0" err="1"/>
              <a:t>png</a:t>
            </a:r>
            <a:r>
              <a:rPr lang="en-GB" noProof="0" dirty="0"/>
              <a:t> from Excel</a:t>
            </a:r>
          </a:p>
        </p:txBody>
      </p:sp>
      <p:sp>
        <p:nvSpPr>
          <p:cNvPr id="19" name="Picture Placeholder 2"/>
          <p:cNvSpPr>
            <a:spLocks noGrp="1"/>
          </p:cNvSpPr>
          <p:nvPr>
            <p:ph type="pic" sz="quarter" idx="22" hasCustomPrompt="1"/>
          </p:nvPr>
        </p:nvSpPr>
        <p:spPr>
          <a:xfrm>
            <a:off x="4615433" y="3828646"/>
            <a:ext cx="3684420" cy="2431156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900" baseline="0"/>
            </a:lvl1pPr>
            <a:lvl2pPr marL="0" indent="0">
              <a:spcBef>
                <a:spcPts val="800"/>
              </a:spcBef>
              <a:buFontTx/>
              <a:buNone/>
              <a:defRPr sz="900"/>
            </a:lvl2pPr>
            <a:lvl3pPr marL="0" indent="0">
              <a:spcBef>
                <a:spcPts val="800"/>
              </a:spcBef>
              <a:buFontTx/>
              <a:buNone/>
              <a:defRPr sz="900"/>
            </a:lvl3pPr>
            <a:lvl4pPr marL="0" indent="0">
              <a:spcBef>
                <a:spcPts val="800"/>
              </a:spcBef>
              <a:buFontTx/>
              <a:buNone/>
              <a:defRPr sz="900">
                <a:latin typeface="Arial" pitchFamily="34" charset="0"/>
                <a:cs typeface="Arial" pitchFamily="34" charset="0"/>
              </a:defRPr>
            </a:lvl4pPr>
            <a:lvl5pPr marL="0" indent="0">
              <a:spcBef>
                <a:spcPts val="800"/>
              </a:spcBef>
              <a:buFontTx/>
              <a:buNone/>
              <a:defRPr sz="900"/>
            </a:lvl5pPr>
            <a:lvl6pPr marL="0" indent="0">
              <a:spcBef>
                <a:spcPts val="800"/>
              </a:spcBef>
              <a:buFontTx/>
              <a:buNone/>
              <a:defRPr sz="900"/>
            </a:lvl6pPr>
            <a:lvl7pPr marL="0" indent="0">
              <a:spcBef>
                <a:spcPts val="800"/>
              </a:spcBef>
              <a:buFontTx/>
              <a:buNone/>
              <a:defRPr sz="900"/>
            </a:lvl7pPr>
            <a:lvl8pPr marL="0" indent="0">
              <a:spcBef>
                <a:spcPts val="800"/>
              </a:spcBef>
              <a:buFontTx/>
              <a:buNone/>
              <a:defRPr sz="900"/>
            </a:lvl8pPr>
            <a:lvl9pPr marL="0" indent="0">
              <a:spcBef>
                <a:spcPts val="800"/>
              </a:spcBef>
              <a:buFontTx/>
              <a:buNone/>
              <a:defRPr sz="900"/>
            </a:lvl9pPr>
          </a:lstStyle>
          <a:p>
            <a:pPr lvl="0"/>
            <a:r>
              <a:rPr lang="en-GB" noProof="0" dirty="0"/>
              <a:t>‘Paste special’ </a:t>
            </a:r>
            <a:r>
              <a:rPr lang="en-GB" noProof="0" dirty="0" err="1"/>
              <a:t>png</a:t>
            </a:r>
            <a:r>
              <a:rPr lang="en-GB" noProof="0" dirty="0"/>
              <a:t> from Excel</a:t>
            </a:r>
          </a:p>
        </p:txBody>
      </p:sp>
    </p:spTree>
    <p:extLst>
      <p:ext uri="{BB962C8B-B14F-4D97-AF65-F5344CB8AC3E}">
        <p14:creationId xmlns:p14="http://schemas.microsoft.com/office/powerpoint/2010/main" val="228466940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ow charts and diagram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1"/>
          <p:cNvSpPr>
            <a:spLocks noGrp="1"/>
          </p:cNvSpPr>
          <p:nvPr>
            <p:ph type="title"/>
          </p:nvPr>
        </p:nvSpPr>
        <p:spPr>
          <a:xfrm>
            <a:off x="340949" y="277200"/>
            <a:ext cx="8442000" cy="403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noProof="0"/>
              <a:t>Click to edit Master title style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70800" y="6406893"/>
            <a:ext cx="316800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54AF95F8-767B-4E5B-A811-8393A81E3C26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0000" y="6410861"/>
            <a:ext cx="8100432" cy="180000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noProof="0"/>
              <a:t>World Gold Council  |  Gold Demand Trends Q1 2019  |  May 2019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2.xml"/><Relationship Id="rId2" Type="http://schemas.openxmlformats.org/officeDocument/2006/relationships/slideLayout" Target="../slideLayouts/slideLayout41.xml"/><Relationship Id="rId1" Type="http://schemas.openxmlformats.org/officeDocument/2006/relationships/slideLayout" Target="../slideLayouts/slideLayout40.xml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4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6.xml"/><Relationship Id="rId7" Type="http://schemas.openxmlformats.org/officeDocument/2006/relationships/theme" Target="../theme/theme4.xml"/><Relationship Id="rId2" Type="http://schemas.openxmlformats.org/officeDocument/2006/relationships/slideLayout" Target="../slideLayouts/slideLayout45.xml"/><Relationship Id="rId1" Type="http://schemas.openxmlformats.org/officeDocument/2006/relationships/slideLayout" Target="../slideLayouts/slideLayout44.xml"/><Relationship Id="rId6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000" y="277200"/>
            <a:ext cx="8445863" cy="403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0000" y="1313998"/>
            <a:ext cx="8424000" cy="4716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noProof="0" dirty="0"/>
              <a:t>Click to 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70800" y="6406893"/>
            <a:ext cx="316800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54AF95F8-767B-4E5B-A811-8393A81E3C26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0000" y="6410861"/>
            <a:ext cx="8100432" cy="180000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noProof="0"/>
              <a:t>World Gold Council  |  Gold Demand Trends Q1 2019  |  May 2019</a:t>
            </a:r>
            <a:endParaRPr lang="en-GB" noProof="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8" r:id="rId1"/>
    <p:sldLayoutId id="2147483815" r:id="rId2"/>
    <p:sldLayoutId id="2147483810" r:id="rId3"/>
    <p:sldLayoutId id="2147483811" r:id="rId4"/>
    <p:sldLayoutId id="2147483812" r:id="rId5"/>
    <p:sldLayoutId id="2147483813" r:id="rId6"/>
    <p:sldLayoutId id="2147483889" r:id="rId7"/>
    <p:sldLayoutId id="2147483814" r:id="rId8"/>
    <p:sldLayoutId id="2147483890" r:id="rId9"/>
    <p:sldLayoutId id="2147483906" r:id="rId10"/>
    <p:sldLayoutId id="2147483907" r:id="rId11"/>
    <p:sldLayoutId id="2147483892" r:id="rId12"/>
    <p:sldLayoutId id="2147483891" r:id="rId13"/>
    <p:sldLayoutId id="2147483903" r:id="rId14"/>
    <p:sldLayoutId id="2147483816" r:id="rId15"/>
    <p:sldLayoutId id="2147483905" r:id="rId16"/>
    <p:sldLayoutId id="2147483904" r:id="rId17"/>
    <p:sldLayoutId id="2147483827" r:id="rId18"/>
    <p:sldLayoutId id="2147483828" r:id="rId19"/>
    <p:sldLayoutId id="2147483829" r:id="rId20"/>
    <p:sldLayoutId id="2147483833" r:id="rId21"/>
    <p:sldLayoutId id="2147483834" r:id="rId22"/>
    <p:sldLayoutId id="2147483835" r:id="rId23"/>
    <p:sldLayoutId id="2147483831" r:id="rId24"/>
    <p:sldLayoutId id="2147483832" r:id="rId25"/>
    <p:sldLayoutId id="2147483836" r:id="rId26"/>
    <p:sldLayoutId id="2147483837" r:id="rId27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26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0" indent="0" algn="l" defTabSz="914400" rtl="0" eaLnBrk="1" latinLnBrk="0" hangingPunct="1">
        <a:spcBef>
          <a:spcPts val="1200"/>
        </a:spcBef>
        <a:buFontTx/>
        <a:buNone/>
        <a:tabLst>
          <a:tab pos="180000" algn="l"/>
          <a:tab pos="360000" algn="l"/>
          <a:tab pos="540000" algn="l"/>
        </a:tabLst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180975" indent="-180975" algn="l" defTabSz="914400" rtl="0" eaLnBrk="1" latinLnBrk="0" hangingPunct="1">
        <a:spcBef>
          <a:spcPts val="800"/>
        </a:spcBef>
        <a:buFont typeface="Arial" pitchFamily="34" charset="0"/>
        <a:buChar char="•"/>
        <a:tabLst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360000" indent="-180975" algn="l" defTabSz="914400" rtl="0" eaLnBrk="1" latinLnBrk="0" hangingPunct="1">
        <a:spcBef>
          <a:spcPct val="20000"/>
        </a:spcBef>
        <a:buFont typeface="Courier New" pitchFamily="49" charset="0"/>
        <a:buChar char="-"/>
        <a:tabLst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540000" indent="-180000" algn="l" defTabSz="914400" rtl="0" eaLnBrk="1" latinLnBrk="0" hangingPunct="1">
        <a:spcBef>
          <a:spcPct val="20000"/>
        </a:spcBef>
        <a:buFont typeface="Courier New" pitchFamily="49" charset="0"/>
        <a:buChar char="-"/>
        <a:tabLst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540000" indent="-180000" algn="l" defTabSz="914400" rtl="0" eaLnBrk="1" latinLnBrk="0" hangingPunct="1">
        <a:spcBef>
          <a:spcPct val="20000"/>
        </a:spcBef>
        <a:buFont typeface="Courier New" pitchFamily="49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540000" indent="-180000" algn="l" defTabSz="914400" rtl="0" eaLnBrk="1" latinLnBrk="0" hangingPunct="1">
        <a:spcBef>
          <a:spcPct val="20000"/>
        </a:spcBef>
        <a:buFont typeface="Courier New" pitchFamily="49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540000" indent="-180000" algn="l" defTabSz="914400" rtl="0" eaLnBrk="1" latinLnBrk="0" hangingPunct="1">
        <a:spcBef>
          <a:spcPct val="20000"/>
        </a:spcBef>
        <a:buFont typeface="Courier New" pitchFamily="49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540000" indent="-180000" algn="l" defTabSz="914400" rtl="0" eaLnBrk="1" latinLnBrk="0" hangingPunct="1">
        <a:spcBef>
          <a:spcPct val="20000"/>
        </a:spcBef>
        <a:buFont typeface="Courier New" pitchFamily="49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540000" indent="-180000" algn="l" defTabSz="914400" rtl="0" eaLnBrk="1" latinLnBrk="0" hangingPunct="1">
        <a:spcBef>
          <a:spcPct val="20000"/>
        </a:spcBef>
        <a:buFont typeface="Courier New" pitchFamily="49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000" y="277200"/>
            <a:ext cx="8442000" cy="403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noProof="0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70800" y="6406893"/>
            <a:ext cx="316800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54AF95F8-767B-4E5B-A811-8393A81E3C26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0000" y="6410861"/>
            <a:ext cx="8100432" cy="180000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noProof="0"/>
              <a:t>World Gold Council  |  Gold Demand Trends Q1 2019  |  May 2019</a:t>
            </a:r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360000" y="1313999"/>
            <a:ext cx="8424000" cy="4716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  <a:endParaRPr lang="en-A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6" r:id="rId1"/>
    <p:sldLayoutId id="2147483927" r:id="rId2"/>
    <p:sldLayoutId id="2147483928" r:id="rId3"/>
    <p:sldLayoutId id="2147483929" r:id="rId4"/>
    <p:sldLayoutId id="2147483930" r:id="rId5"/>
    <p:sldLayoutId id="2147483931" r:id="rId6"/>
    <p:sldLayoutId id="2147483932" r:id="rId7"/>
    <p:sldLayoutId id="2147483933" r:id="rId8"/>
    <p:sldLayoutId id="2147483934" r:id="rId9"/>
    <p:sldLayoutId id="2147483935" r:id="rId10"/>
    <p:sldLayoutId id="2147483936" r:id="rId11"/>
    <p:sldLayoutId id="2147483937" r:id="rId12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26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0" indent="0" algn="l" defTabSz="914400" rtl="0" eaLnBrk="1" latinLnBrk="0" hangingPunct="1">
        <a:spcBef>
          <a:spcPts val="1200"/>
        </a:spcBef>
        <a:buFontTx/>
        <a:buNone/>
        <a:tabLst>
          <a:tab pos="180000" algn="l"/>
          <a:tab pos="360000" algn="l"/>
          <a:tab pos="540000" algn="l"/>
        </a:tabLst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180975" indent="-180975" algn="l" defTabSz="914400" rtl="0" eaLnBrk="1" latinLnBrk="0" hangingPunct="1">
        <a:spcBef>
          <a:spcPts val="800"/>
        </a:spcBef>
        <a:buFont typeface="Arial" pitchFamily="34" charset="0"/>
        <a:buChar char="•"/>
        <a:tabLst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360000" indent="-180975" algn="l" defTabSz="914400" rtl="0" eaLnBrk="1" latinLnBrk="0" hangingPunct="1">
        <a:spcBef>
          <a:spcPct val="20000"/>
        </a:spcBef>
        <a:buFont typeface="Courier New" pitchFamily="49" charset="0"/>
        <a:buChar char="-"/>
        <a:tabLst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540000" indent="-180000" algn="l" defTabSz="914400" rtl="0" eaLnBrk="1" latinLnBrk="0" hangingPunct="1">
        <a:spcBef>
          <a:spcPct val="20000"/>
        </a:spcBef>
        <a:buFont typeface="Courier New" pitchFamily="49" charset="0"/>
        <a:buChar char="-"/>
        <a:tabLst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540000" indent="-180000" algn="l" defTabSz="914400" rtl="0" eaLnBrk="1" latinLnBrk="0" hangingPunct="1">
        <a:spcBef>
          <a:spcPct val="20000"/>
        </a:spcBef>
        <a:buFont typeface="Courier New" pitchFamily="49" charset="0"/>
        <a:buChar char="-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540000" indent="-180000" algn="l" defTabSz="914400" rtl="0" eaLnBrk="1" latinLnBrk="0" hangingPunct="1">
        <a:spcBef>
          <a:spcPct val="20000"/>
        </a:spcBef>
        <a:buFont typeface="Courier New" pitchFamily="49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540000" indent="-180000" algn="l" defTabSz="914400" rtl="0" eaLnBrk="1" latinLnBrk="0" hangingPunct="1">
        <a:spcBef>
          <a:spcPct val="20000"/>
        </a:spcBef>
        <a:buFont typeface="Courier New" pitchFamily="49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540000" indent="-180000" algn="l" defTabSz="914400" rtl="0" eaLnBrk="1" latinLnBrk="0" hangingPunct="1">
        <a:spcBef>
          <a:spcPct val="20000"/>
        </a:spcBef>
        <a:buFont typeface="Courier New" pitchFamily="49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540000" indent="-180000" algn="l" defTabSz="914400" rtl="0" eaLnBrk="1" latinLnBrk="0" hangingPunct="1">
        <a:spcBef>
          <a:spcPct val="20000"/>
        </a:spcBef>
        <a:buFont typeface="Courier New" pitchFamily="49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000" y="277200"/>
            <a:ext cx="8442000" cy="403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noProof="0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0000" y="1314000"/>
            <a:ext cx="8424000" cy="47185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noProof="0" dirty="0"/>
              <a:t>Click to 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70800" y="6406893"/>
            <a:ext cx="316800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54AF95F8-767B-4E5B-A811-8393A81E3C26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0000" y="6410861"/>
            <a:ext cx="8100432" cy="180000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noProof="0"/>
              <a:t>World Gold Council  |  Gold Demand Trends Q1 2019  |  May 2019</a:t>
            </a:r>
            <a:endParaRPr lang="en-GB" noProof="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902" r:id="rId2"/>
    <p:sldLayoutId id="2147483760" r:id="rId3"/>
    <p:sldLayoutId id="2147483759" r:id="rId4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26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180000" indent="-180000" algn="l" defTabSz="914400" rtl="0" eaLnBrk="1" latinLnBrk="0" hangingPunct="1">
        <a:spcBef>
          <a:spcPts val="800"/>
        </a:spcBef>
        <a:buFont typeface="Arial" pitchFamily="34" charset="0"/>
        <a:buChar char="•"/>
        <a:tabLst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360000" indent="-180000" algn="l" defTabSz="914400" rtl="0" eaLnBrk="1" latinLnBrk="0" hangingPunct="1">
        <a:spcBef>
          <a:spcPct val="20000"/>
        </a:spcBef>
        <a:buFont typeface="Courier New" pitchFamily="49" charset="0"/>
        <a:buChar char="-"/>
        <a:tabLst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540000" indent="-180000" algn="l" defTabSz="914400" rtl="0" eaLnBrk="1" latinLnBrk="0" hangingPunct="1">
        <a:spcBef>
          <a:spcPct val="20000"/>
        </a:spcBef>
        <a:buFont typeface="Courier New" pitchFamily="49" charset="0"/>
        <a:buChar char="-"/>
        <a:tabLst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540000" indent="-180000" algn="l" defTabSz="914400" rtl="0" eaLnBrk="1" latinLnBrk="0" hangingPunct="1">
        <a:spcBef>
          <a:spcPct val="20000"/>
        </a:spcBef>
        <a:buFont typeface="Courier New" pitchFamily="49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540000" indent="-180000" algn="l" defTabSz="914400" rtl="0" eaLnBrk="1" latinLnBrk="0" hangingPunct="1">
        <a:spcBef>
          <a:spcPct val="20000"/>
        </a:spcBef>
        <a:buFont typeface="Courier New" pitchFamily="49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540000" indent="-180000" algn="l" defTabSz="914400" rtl="0" eaLnBrk="1" latinLnBrk="0" hangingPunct="1">
        <a:spcBef>
          <a:spcPct val="20000"/>
        </a:spcBef>
        <a:buFont typeface="Courier New" pitchFamily="49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540000" indent="-180000" algn="l" defTabSz="914400" rtl="0" eaLnBrk="1" latinLnBrk="0" hangingPunct="1">
        <a:spcBef>
          <a:spcPct val="20000"/>
        </a:spcBef>
        <a:buFont typeface="Courier New" pitchFamily="49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540000" indent="-180000" algn="l" defTabSz="914400" rtl="0" eaLnBrk="1" latinLnBrk="0" hangingPunct="1">
        <a:spcBef>
          <a:spcPct val="20000"/>
        </a:spcBef>
        <a:buFont typeface="Courier New" pitchFamily="49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540000" indent="-180000" algn="l" defTabSz="914400" rtl="0" eaLnBrk="1" latinLnBrk="0" hangingPunct="1">
        <a:spcBef>
          <a:spcPct val="20000"/>
        </a:spcBef>
        <a:buFont typeface="Courier New" pitchFamily="49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Placeholder 1"/>
          <p:cNvSpPr>
            <a:spLocks noGrp="1"/>
          </p:cNvSpPr>
          <p:nvPr>
            <p:ph type="title"/>
          </p:nvPr>
        </p:nvSpPr>
        <p:spPr>
          <a:xfrm>
            <a:off x="342000" y="277200"/>
            <a:ext cx="8442000" cy="403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noProof="0" dirty="0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70800" y="6406893"/>
            <a:ext cx="316800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54AF95F8-767B-4E5B-A811-8393A81E3C26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0000" y="6410861"/>
            <a:ext cx="8100432" cy="180000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defRPr sz="9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noProof="0"/>
              <a:t>World Gold Council  |  Gold Demand Trends Q1 2019  |  May 2019</a:t>
            </a:r>
            <a:endParaRPr lang="en-GB" noProof="0" dirty="0"/>
          </a:p>
        </p:txBody>
      </p:sp>
      <p:sp>
        <p:nvSpPr>
          <p:cNvPr id="9" name="Text Placeholder 2"/>
          <p:cNvSpPr>
            <a:spLocks noGrp="1"/>
          </p:cNvSpPr>
          <p:nvPr>
            <p:ph type="body" idx="1"/>
          </p:nvPr>
        </p:nvSpPr>
        <p:spPr>
          <a:xfrm>
            <a:off x="360000" y="1314000"/>
            <a:ext cx="8424000" cy="47185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noProof="0" dirty="0"/>
              <a:t>Click to 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894" r:id="rId2"/>
    <p:sldLayoutId id="2147483899" r:id="rId3"/>
    <p:sldLayoutId id="2147483893" r:id="rId4"/>
    <p:sldLayoutId id="2147483895" r:id="rId5"/>
    <p:sldLayoutId id="2147483878" r:id="rId6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26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180000" indent="-180000" algn="l" defTabSz="914400" rtl="0" eaLnBrk="1" latinLnBrk="0" hangingPunct="1">
        <a:spcBef>
          <a:spcPts val="800"/>
        </a:spcBef>
        <a:buFont typeface="Arial" pitchFamily="34" charset="0"/>
        <a:buChar char="•"/>
        <a:tabLst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360000" indent="-180000" algn="l" defTabSz="914400" rtl="0" eaLnBrk="1" latinLnBrk="0" hangingPunct="1">
        <a:spcBef>
          <a:spcPct val="20000"/>
        </a:spcBef>
        <a:buFont typeface="Courier New" pitchFamily="49" charset="0"/>
        <a:buChar char="-"/>
        <a:tabLst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540000" indent="-180000" algn="l" defTabSz="914400" rtl="0" eaLnBrk="1" latinLnBrk="0" hangingPunct="1">
        <a:spcBef>
          <a:spcPct val="20000"/>
        </a:spcBef>
        <a:buFont typeface="Courier New" pitchFamily="49" charset="0"/>
        <a:buChar char="-"/>
        <a:tabLst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540000" indent="-180000" algn="l" defTabSz="914400" rtl="0" eaLnBrk="1" latinLnBrk="0" hangingPunct="1">
        <a:spcBef>
          <a:spcPct val="20000"/>
        </a:spcBef>
        <a:buFont typeface="Courier New" pitchFamily="49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540000" indent="-180000" algn="l" defTabSz="914400" rtl="0" eaLnBrk="1" latinLnBrk="0" hangingPunct="1">
        <a:spcBef>
          <a:spcPct val="20000"/>
        </a:spcBef>
        <a:buFont typeface="Courier New" pitchFamily="49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540000" indent="-180000" algn="l" defTabSz="914400" rtl="0" eaLnBrk="1" latinLnBrk="0" hangingPunct="1">
        <a:spcBef>
          <a:spcPct val="20000"/>
        </a:spcBef>
        <a:buFont typeface="Courier New" pitchFamily="49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540000" indent="-180000" algn="l" defTabSz="914400" rtl="0" eaLnBrk="1" latinLnBrk="0" hangingPunct="1">
        <a:spcBef>
          <a:spcPct val="20000"/>
        </a:spcBef>
        <a:buFont typeface="Courier New" pitchFamily="49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540000" indent="-180000" algn="l" defTabSz="914400" rtl="0" eaLnBrk="1" latinLnBrk="0" hangingPunct="1">
        <a:spcBef>
          <a:spcPct val="20000"/>
        </a:spcBef>
        <a:buFont typeface="Courier New" pitchFamily="49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540000" indent="-180000" algn="l" defTabSz="914400" rtl="0" eaLnBrk="1" latinLnBrk="0" hangingPunct="1">
        <a:spcBef>
          <a:spcPct val="20000"/>
        </a:spcBef>
        <a:buFont typeface="Courier New" pitchFamily="49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4AF95F8-767B-4E5B-A811-8393A81E3C26}" type="slidenum">
              <a:rPr lang="en-GB" noProof="0" smtClean="0"/>
              <a:pPr/>
              <a:t>1</a:t>
            </a:fld>
            <a:endParaRPr lang="en-GB" noProof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GB" noProof="0"/>
              <a:t>World Gold Council  |  Gold Demand Trends Q1 2019  |  May 2019</a:t>
            </a:r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758C0114-9388-405B-9E62-30CCFE35F71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l="1195" r="1195"/>
          <a:stretch>
            <a:fillRect/>
          </a:stretch>
        </p:blipFill>
        <p:spPr>
          <a:xfrm>
            <a:off x="659296" y="812081"/>
            <a:ext cx="7825408" cy="5233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3285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4AF95F8-767B-4E5B-A811-8393A81E3C26}" type="slidenum">
              <a:rPr lang="en-GB" noProof="0" smtClean="0"/>
              <a:pPr/>
              <a:t>2</a:t>
            </a:fld>
            <a:endParaRPr lang="en-GB" noProof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GB" noProof="0"/>
              <a:t>World Gold Council  |  Gold Demand Trends Q1 2019  |  May 2019</a:t>
            </a:r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9EC2219D-2600-46AE-8333-258C35F2F6F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l="1195" r="1195"/>
          <a:stretch>
            <a:fillRect/>
          </a:stretch>
        </p:blipFill>
        <p:spPr>
          <a:xfrm>
            <a:off x="659296" y="812081"/>
            <a:ext cx="7825408" cy="5233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9360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4AF95F8-767B-4E5B-A811-8393A81E3C26}" type="slidenum">
              <a:rPr lang="en-GB" noProof="0" smtClean="0"/>
              <a:pPr/>
              <a:t>3</a:t>
            </a:fld>
            <a:endParaRPr lang="en-GB" noProof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GB" noProof="0"/>
              <a:t>World Gold Council  |  Gold Demand Trends Q1 2019  |  May 2019</a:t>
            </a:r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1EADE63B-478F-4922-8C28-C3ED68FF4EA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l="1195" r="1195"/>
          <a:stretch>
            <a:fillRect/>
          </a:stretch>
        </p:blipFill>
        <p:spPr>
          <a:xfrm>
            <a:off x="659296" y="812081"/>
            <a:ext cx="7825408" cy="5233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5433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4AF95F8-767B-4E5B-A811-8393A81E3C26}" type="slidenum">
              <a:rPr lang="en-GB" noProof="0" smtClean="0"/>
              <a:pPr/>
              <a:t>4</a:t>
            </a:fld>
            <a:endParaRPr lang="en-GB" noProof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GB" noProof="0"/>
              <a:t>World Gold Council  |  Gold Demand Trends Q1 2019  |  May 2019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C4027EF-7870-4FF9-A5F1-FEA9857C7A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1137" y="876241"/>
            <a:ext cx="8221726" cy="5105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6326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4AF95F8-767B-4E5B-A811-8393A81E3C26}" type="slidenum">
              <a:rPr lang="en-GB" noProof="0" smtClean="0"/>
              <a:pPr/>
              <a:t>5</a:t>
            </a:fld>
            <a:endParaRPr lang="en-GB" noProof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GB" noProof="0"/>
              <a:t>World Gold Council  |  Gold Demand Trends Q1 2019  |  May 2019</a:t>
            </a:r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ECE4D6E4-DC14-41FE-9B05-BC1BDB799F5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l="1195" r="1195"/>
          <a:stretch>
            <a:fillRect/>
          </a:stretch>
        </p:blipFill>
        <p:spPr>
          <a:xfrm>
            <a:off x="659296" y="812081"/>
            <a:ext cx="7825408" cy="5233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1135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4AF95F8-767B-4E5B-A811-8393A81E3C26}" type="slidenum">
              <a:rPr lang="en-GB" noProof="0" smtClean="0"/>
              <a:pPr/>
              <a:t>6</a:t>
            </a:fld>
            <a:endParaRPr lang="en-GB" noProof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GB" noProof="0"/>
              <a:t>World Gold Council  |  Gold Demand Trends Q1 2019  |  May 2019</a:t>
            </a:r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6F46EB7A-5DBA-4939-A4D6-AC2D8FE95F0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l="1195" r="1195"/>
          <a:stretch>
            <a:fillRect/>
          </a:stretch>
        </p:blipFill>
        <p:spPr>
          <a:xfrm>
            <a:off x="659296" y="812081"/>
            <a:ext cx="7825408" cy="5233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5286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4AF95F8-767B-4E5B-A811-8393A81E3C26}" type="slidenum">
              <a:rPr lang="en-GB" noProof="0" smtClean="0"/>
              <a:pPr/>
              <a:t>7</a:t>
            </a:fld>
            <a:endParaRPr lang="en-GB" noProof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GB" noProof="0"/>
              <a:t>World Gold Council  |  Gold Demand Trends Q1 2019  |  May 2019</a:t>
            </a:r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10A95D2F-33FE-44CF-B370-2FC4480EEC3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l="1195" r="1195"/>
          <a:stretch>
            <a:fillRect/>
          </a:stretch>
        </p:blipFill>
        <p:spPr>
          <a:xfrm>
            <a:off x="659296" y="812081"/>
            <a:ext cx="7825408" cy="5233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3100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4AF95F8-767B-4E5B-A811-8393A81E3C26}" type="slidenum">
              <a:rPr lang="en-GB" noProof="0" smtClean="0"/>
              <a:pPr/>
              <a:t>8</a:t>
            </a:fld>
            <a:endParaRPr lang="en-GB" noProof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GB" noProof="0"/>
              <a:t>World Gold Council  |  Gold Demand Trends Q1 2019  |  May 2019</a:t>
            </a:r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E7B74DF8-F992-408A-8735-D39971C108D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l="1195" r="1195"/>
          <a:stretch>
            <a:fillRect/>
          </a:stretch>
        </p:blipFill>
        <p:spPr>
          <a:xfrm>
            <a:off x="659296" y="812081"/>
            <a:ext cx="7825408" cy="5233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4833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4AF95F8-767B-4E5B-A811-8393A81E3C26}" type="slidenum">
              <a:rPr lang="en-GB" noProof="0" smtClean="0"/>
              <a:pPr/>
              <a:t>9</a:t>
            </a:fld>
            <a:endParaRPr lang="en-GB" noProof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GB" noProof="0"/>
              <a:t>World Gold Council  |  Gold Demand Trends Q1 2019  |  May 2019</a:t>
            </a:r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2754A72C-5167-450A-8484-CAE641E151F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l="1195" r="1195"/>
          <a:stretch>
            <a:fillRect/>
          </a:stretch>
        </p:blipFill>
        <p:spPr>
          <a:xfrm>
            <a:off x="659296" y="812081"/>
            <a:ext cx="7825408" cy="5233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5177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4AF95F8-767B-4E5B-A811-8393A81E3C26}" type="slidenum">
              <a:rPr lang="en-GB" noProof="0" smtClean="0"/>
              <a:pPr/>
              <a:t>10</a:t>
            </a:fld>
            <a:endParaRPr lang="en-GB" noProof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GB" noProof="0"/>
              <a:t>World Gold Council  |  Gold Demand Trends Q1 2019  |  May 2019</a:t>
            </a:r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3FDBAE1E-7DF0-4130-9366-0CBC8D53EDB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l="1195" r="1195"/>
          <a:stretch>
            <a:fillRect/>
          </a:stretch>
        </p:blipFill>
        <p:spPr>
          <a:xfrm>
            <a:off x="659296" y="812081"/>
            <a:ext cx="7825408" cy="5233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876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4AF95F8-767B-4E5B-A811-8393A81E3C26}" type="slidenum">
              <a:rPr lang="en-GB" noProof="0" smtClean="0"/>
              <a:pPr/>
              <a:t>11</a:t>
            </a:fld>
            <a:endParaRPr lang="en-GB" noProof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GB" noProof="0"/>
              <a:t>World Gold Council  |  Gold Demand Trends Q1 2019  |  May 2019</a:t>
            </a:r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1C1B1990-609F-4D3F-B349-E1770D02BD8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l="1195" r="1195"/>
          <a:stretch>
            <a:fillRect/>
          </a:stretch>
        </p:blipFill>
        <p:spPr>
          <a:xfrm>
            <a:off x="659296" y="812081"/>
            <a:ext cx="7825408" cy="5233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673508"/>
      </p:ext>
    </p:extLst>
  </p:cSld>
  <p:clrMapOvr>
    <a:masterClrMapping/>
  </p:clrMapOvr>
</p:sld>
</file>

<file path=ppt/theme/theme1.xml><?xml version="1.0" encoding="utf-8"?>
<a:theme xmlns:a="http://schemas.openxmlformats.org/drawingml/2006/main" name="Blank">
  <a:themeElements>
    <a:clrScheme name="WGC white background">
      <a:dk1>
        <a:srgbClr val="000000"/>
      </a:dk1>
      <a:lt1>
        <a:srgbClr val="FFFFFF"/>
      </a:lt1>
      <a:dk2>
        <a:srgbClr val="0F4430"/>
      </a:dk2>
      <a:lt2>
        <a:srgbClr val="2EA350"/>
      </a:lt2>
      <a:accent1>
        <a:srgbClr val="66001B"/>
      </a:accent1>
      <a:accent2>
        <a:srgbClr val="BA1126"/>
      </a:accent2>
      <a:accent3>
        <a:srgbClr val="D6707D"/>
      </a:accent3>
      <a:accent4>
        <a:srgbClr val="350F4F"/>
      </a:accent4>
      <a:accent5>
        <a:srgbClr val="7A3271"/>
      </a:accent5>
      <a:accent6>
        <a:srgbClr val="866F95"/>
      </a:accent6>
      <a:hlink>
        <a:srgbClr val="A39161"/>
      </a:hlink>
      <a:folHlink>
        <a:srgbClr val="808080"/>
      </a:folHlink>
    </a:clrScheme>
    <a:fontScheme name="WGC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Image slides">
  <a:themeElements>
    <a:clrScheme name="WGC white background">
      <a:dk1>
        <a:srgbClr val="000000"/>
      </a:dk1>
      <a:lt1>
        <a:srgbClr val="FFFFFF"/>
      </a:lt1>
      <a:dk2>
        <a:srgbClr val="0F4430"/>
      </a:dk2>
      <a:lt2>
        <a:srgbClr val="2EA350"/>
      </a:lt2>
      <a:accent1>
        <a:srgbClr val="66001B"/>
      </a:accent1>
      <a:accent2>
        <a:srgbClr val="BA1126"/>
      </a:accent2>
      <a:accent3>
        <a:srgbClr val="D6707D"/>
      </a:accent3>
      <a:accent4>
        <a:srgbClr val="350F4F"/>
      </a:accent4>
      <a:accent5>
        <a:srgbClr val="7A3271"/>
      </a:accent5>
      <a:accent6>
        <a:srgbClr val="866F95"/>
      </a:accent6>
      <a:hlink>
        <a:srgbClr val="A39161"/>
      </a:hlink>
      <a:folHlink>
        <a:srgbClr val="808080"/>
      </a:folHlink>
    </a:clrScheme>
    <a:fontScheme name="WGC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able slides">
  <a:themeElements>
    <a:clrScheme name="WGC_Tables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000000"/>
      </a:accent1>
      <a:accent2>
        <a:srgbClr val="FFFFFF"/>
      </a:accent2>
      <a:accent3>
        <a:srgbClr val="000000"/>
      </a:accent3>
      <a:accent4>
        <a:srgbClr val="FFFFFF"/>
      </a:accent4>
      <a:accent5>
        <a:srgbClr val="000000"/>
      </a:accent5>
      <a:accent6>
        <a:srgbClr val="FFFFFF"/>
      </a:accent6>
      <a:hlink>
        <a:srgbClr val="000000"/>
      </a:hlink>
      <a:folHlink>
        <a:srgbClr val="FFFFFF"/>
      </a:folHlink>
    </a:clrScheme>
    <a:fontScheme name="WGC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Chart slides">
  <a:themeElements>
    <a:clrScheme name="WGC white bg">
      <a:dk1>
        <a:srgbClr val="000000"/>
      </a:dk1>
      <a:lt1>
        <a:srgbClr val="FFFFFF"/>
      </a:lt1>
      <a:dk2>
        <a:srgbClr val="0F4430"/>
      </a:dk2>
      <a:lt2>
        <a:srgbClr val="2EA350"/>
      </a:lt2>
      <a:accent1>
        <a:srgbClr val="66001B"/>
      </a:accent1>
      <a:accent2>
        <a:srgbClr val="BA1126"/>
      </a:accent2>
      <a:accent3>
        <a:srgbClr val="D6707D"/>
      </a:accent3>
      <a:accent4>
        <a:srgbClr val="350F4F"/>
      </a:accent4>
      <a:accent5>
        <a:srgbClr val="7A3271"/>
      </a:accent5>
      <a:accent6>
        <a:srgbClr val="866F95"/>
      </a:accent6>
      <a:hlink>
        <a:srgbClr val="A39161"/>
      </a:hlink>
      <a:folHlink>
        <a:srgbClr val="808080"/>
      </a:folHlink>
    </a:clrScheme>
    <a:fontScheme name="WGC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7320</TotalTime>
  <Words>151</Words>
  <Application>Microsoft Office PowerPoint</Application>
  <PresentationFormat>On-screen Show (4:3)</PresentationFormat>
  <Paragraphs>30</Paragraphs>
  <Slides>11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Calibri</vt:lpstr>
      <vt:lpstr>Courier New</vt:lpstr>
      <vt:lpstr>Blank</vt:lpstr>
      <vt:lpstr>Image slides</vt:lpstr>
      <vt:lpstr>Table slides</vt:lpstr>
      <vt:lpstr>Chart slides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Gold Demand Trends Third Quarter 2014</dc:title>
  <dc:creator>Krishan Gopaul</dc:creator>
  <cp:lastModifiedBy>Krishan Gopaul</cp:lastModifiedBy>
  <cp:revision>870</cp:revision>
  <cp:lastPrinted>2016-02-11T07:22:52Z</cp:lastPrinted>
  <dcterms:created xsi:type="dcterms:W3CDTF">2014-11-10T12:32:57Z</dcterms:created>
  <dcterms:modified xsi:type="dcterms:W3CDTF">2019-04-30T09:09:48Z</dcterms:modified>
</cp:coreProperties>
</file>