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69" r:id="rId3"/>
    <p:sldId id="257" r:id="rId4"/>
    <p:sldId id="270" r:id="rId5"/>
    <p:sldId id="258" r:id="rId6"/>
    <p:sldId id="265" r:id="rId7"/>
    <p:sldId id="271" r:id="rId8"/>
    <p:sldId id="262" r:id="rId9"/>
    <p:sldId id="273" r:id="rId10"/>
    <p:sldId id="272" r:id="rId11"/>
    <p:sldId id="274" r:id="rId12"/>
    <p:sldId id="263" r:id="rId13"/>
    <p:sldId id="275"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728"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60B8A9-9425-4D18-9AE1-697F393ED3F0}" type="datetimeFigureOut">
              <a:rPr lang="en-US" smtClean="0"/>
              <a:pPr/>
              <a:t>2/14/19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60B8A9-9425-4D18-9AE1-697F393ED3F0}" type="datetimeFigureOut">
              <a:rPr lang="en-US" smtClean="0"/>
              <a:pPr/>
              <a:t>2/14/19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60B8A9-9425-4D18-9AE1-697F393ED3F0}" type="datetimeFigureOut">
              <a:rPr lang="en-US" smtClean="0"/>
              <a:pPr/>
              <a:t>2/14/19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60B8A9-9425-4D18-9AE1-697F393ED3F0}" type="datetimeFigureOut">
              <a:rPr lang="en-US" smtClean="0"/>
              <a:pPr/>
              <a:t>2/14/19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60B8A9-9425-4D18-9AE1-697F393ED3F0}" type="datetimeFigureOut">
              <a:rPr lang="en-US" smtClean="0"/>
              <a:pPr/>
              <a:t>2/14/19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60B8A9-9425-4D18-9AE1-697F393ED3F0}" type="datetimeFigureOut">
              <a:rPr lang="en-US" smtClean="0"/>
              <a:pPr/>
              <a:t>2/14/19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60B8A9-9425-4D18-9AE1-697F393ED3F0}" type="datetimeFigureOut">
              <a:rPr lang="en-US" smtClean="0"/>
              <a:pPr/>
              <a:t>2/14/19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60B8A9-9425-4D18-9AE1-697F393ED3F0}" type="datetimeFigureOut">
              <a:rPr lang="en-US" smtClean="0"/>
              <a:pPr/>
              <a:t>2/14/19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112350-72B3-4AED-A162-59867DDF9F5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200400"/>
            <a:ext cx="6400800" cy="1752600"/>
          </a:xfrm>
        </p:spPr>
        <p:txBody>
          <a:bodyPr>
            <a:normAutofit fontScale="77500" lnSpcReduction="20000"/>
          </a:bodyPr>
          <a:lstStyle/>
          <a:p>
            <a:r>
              <a:rPr lang="en-US" sz="4600" u="sng" dirty="0" smtClean="0"/>
              <a:t>Supply Grinding Swing</a:t>
            </a:r>
            <a:endParaRPr lang="en-US" sz="4600" u="sng" dirty="0" smtClean="0"/>
          </a:p>
          <a:p>
            <a:r>
              <a:rPr lang="en-US" dirty="0" err="1" smtClean="0"/>
              <a:t>Fxdisciple</a:t>
            </a:r>
            <a:endParaRPr lang="en-US" dirty="0" smtClean="0"/>
          </a:p>
          <a:p>
            <a:r>
              <a:rPr lang="en-US" dirty="0" smtClean="0"/>
              <a:t>GBP/AUD</a:t>
            </a:r>
            <a:endParaRPr lang="en-US" dirty="0" smtClean="0"/>
          </a:p>
          <a:p>
            <a:r>
              <a:rPr lang="en-US" dirty="0" smtClean="0"/>
              <a:t>Date of Trade </a:t>
            </a:r>
            <a:r>
              <a:rPr lang="en-US" dirty="0" smtClean="0"/>
              <a:t>(</a:t>
            </a:r>
            <a:r>
              <a:rPr lang="en-US" dirty="0" smtClean="0"/>
              <a:t>Feb 13</a:t>
            </a:r>
            <a:r>
              <a:rPr lang="en-US" dirty="0" smtClean="0"/>
              <a:t> </a:t>
            </a:r>
            <a:r>
              <a:rPr lang="en-US" dirty="0" smtClean="0"/>
              <a:t>2017)</a:t>
            </a:r>
            <a:endParaRPr lang="en-US" dirty="0"/>
          </a:p>
        </p:txBody>
      </p:sp>
      <p:sp>
        <p:nvSpPr>
          <p:cNvPr id="6" name="Title 1"/>
          <p:cNvSpPr txBox="1">
            <a:spLocks/>
          </p:cNvSpPr>
          <p:nvPr/>
        </p:nvSpPr>
        <p:spPr>
          <a:xfrm>
            <a:off x="2590800" y="457200"/>
            <a:ext cx="5638800" cy="2209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6000" b="1" dirty="0" smtClean="0">
                <a:ln w="12700">
                  <a:solidFill>
                    <a:schemeClr val="tx2">
                      <a:satMod val="155000"/>
                    </a:schemeClr>
                  </a:solidFill>
                  <a:prstDash val="solid"/>
                </a:ln>
                <a:solidFill>
                  <a:srgbClr val="595959"/>
                </a:solidFill>
                <a:effectLst>
                  <a:outerShdw blurRad="41275" dist="20320" dir="1800000" algn="tl" rotWithShape="0">
                    <a:srgbClr val="000000">
                      <a:alpha val="40000"/>
                    </a:srgbClr>
                  </a:outerShdw>
                </a:effectLst>
              </a:rPr>
              <a:t>Blue Sage Capital</a:t>
            </a:r>
            <a:endParaRPr lang="en-US" sz="6000" dirty="0">
              <a:solidFill>
                <a:srgbClr val="595959"/>
              </a:solidFill>
            </a:endParaRPr>
          </a:p>
        </p:txBody>
      </p:sp>
      <p:pic>
        <p:nvPicPr>
          <p:cNvPr id="8" name="Picture 7" descr="Screen Shot 2018-08-18 at 3.52.25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838200"/>
            <a:ext cx="1752600" cy="1630891"/>
          </a:xfrm>
          <a:prstGeom prst="rect">
            <a:avLst/>
          </a:prstGeom>
          <a:solidFill>
            <a:schemeClr val="accent4">
              <a:lumMod val="40000"/>
              <a:lumOff val="60000"/>
            </a:schemeClr>
          </a:solidFill>
          <a:ln>
            <a:solidFill>
              <a:schemeClr val="tx2">
                <a:lumMod val="20000"/>
                <a:lumOff val="80000"/>
              </a:schemeClr>
            </a:solidFill>
          </a:ln>
        </p:spPr>
      </p:pic>
    </p:spTree>
    <p:extLst>
      <p:ext uri="{BB962C8B-B14F-4D97-AF65-F5344CB8AC3E}">
        <p14:creationId xmlns:p14="http://schemas.microsoft.com/office/powerpoint/2010/main" val="175182467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Goal of the Month</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The Goal of the month is to </a:t>
            </a:r>
            <a:r>
              <a:rPr lang="en-US" sz="2000" dirty="0" smtClean="0"/>
              <a:t>reduce the number of lesser trades by entering </a:t>
            </a:r>
            <a:r>
              <a:rPr lang="en-US" sz="2000" dirty="0" smtClean="0"/>
              <a:t>my A+ setups. If I can consistently enter my edges then I will consider the month a success. I wont be too heavily concerned with how it is traded, but I want to keep in mind, I need to set a target without undervaluing technical levels and add to positions towards the front end of the trade, while price is moving in the direction of my target</a:t>
            </a:r>
            <a:r>
              <a:rPr lang="en-US" sz="2000" dirty="0" smtClean="0"/>
              <a:t>.</a:t>
            </a:r>
          </a:p>
          <a:p>
            <a:r>
              <a:rPr lang="en-US" sz="2000" dirty="0" smtClean="0"/>
              <a:t>My main focus is building the muscle memory to get in my edges. I’ll iron out the details concerning timing further down the growth process.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extLst>
      <p:ext uri="{BB962C8B-B14F-4D97-AF65-F5344CB8AC3E}">
        <p14:creationId xmlns:p14="http://schemas.microsoft.com/office/powerpoint/2010/main" val="174982472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Big Picture</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The pair had just bounced off of a higher time frame supply zone from the previous week. It now started the week grinding from that area.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Multiple Frames</a:t>
            </a:r>
            <a:endParaRPr lang="en-US" dirty="0"/>
          </a:p>
        </p:txBody>
      </p:sp>
      <p:pic>
        <p:nvPicPr>
          <p:cNvPr id="6" name="Content Placeholder 5" descr="Screen Shot 2019-02-11 at 3.07.59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375364121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Intraday Fundamentals</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Price was grinding slowly into Wednesday possibly creating a corrective pattern for a Wednesday reversal. </a:t>
            </a:r>
          </a:p>
          <a:p>
            <a:r>
              <a:rPr lang="en-US" sz="2000" dirty="0" smtClean="0"/>
              <a:t>Price reacted to the low of day Tuesday</a:t>
            </a:r>
            <a:endParaRPr lang="en-US" sz="2000" dirty="0" smtClean="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Technical Analysis</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Price reacted to the small pocket of demand created on Tuesday, heading into Asian session on Wednesday. I didn’t see any strong signs of support but did mark the level where price previously acted upon.</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extLst>
      <p:ext uri="{BB962C8B-B14F-4D97-AF65-F5344CB8AC3E}">
        <p14:creationId xmlns:p14="http://schemas.microsoft.com/office/powerpoint/2010/main" val="92774110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Possible correction/reversal</a:t>
            </a:r>
            <a:endParaRPr lang="en-US" dirty="0"/>
          </a:p>
        </p:txBody>
      </p:sp>
      <p:pic>
        <p:nvPicPr>
          <p:cNvPr id="4" name="Content Placeholder 3" descr="Screen Shot 2019-02-12 at 5.50.37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3598310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Trade Management</a:t>
            </a:r>
            <a:endParaRPr lang="en-US" b="1" u="sng" dirty="0">
              <a:solidFill>
                <a:srgbClr val="7030A0"/>
              </a:solidFill>
            </a:endParaRPr>
          </a:p>
        </p:txBody>
      </p:sp>
      <p:sp>
        <p:nvSpPr>
          <p:cNvPr id="3" name="Content Placeholder 2"/>
          <p:cNvSpPr>
            <a:spLocks noGrp="1"/>
          </p:cNvSpPr>
          <p:nvPr>
            <p:ph idx="1"/>
          </p:nvPr>
        </p:nvSpPr>
        <p:spPr/>
        <p:txBody>
          <a:bodyPr>
            <a:normAutofit/>
          </a:bodyPr>
          <a:lstStyle/>
          <a:p>
            <a:pPr marL="457200" indent="-457200">
              <a:buFont typeface="+mj-lt"/>
              <a:buAutoNum type="arabicParenR"/>
            </a:pPr>
            <a:r>
              <a:rPr lang="en-US" sz="2000" dirty="0" smtClean="0"/>
              <a:t>Mark </a:t>
            </a:r>
            <a:r>
              <a:rPr lang="en-US" sz="2000" dirty="0"/>
              <a:t>up the chart of the trade intraday</a:t>
            </a:r>
            <a:r>
              <a:rPr lang="en-US" sz="2000" dirty="0" smtClean="0"/>
              <a:t>: I took multiple trades on this pair in both directions. The first was the long on Wed, and when it  immediately failed to the down side I prematurely took a scary short position but I quickly exited thereafter due to not having </a:t>
            </a:r>
            <a:r>
              <a:rPr lang="en-US" sz="2000" dirty="0" smtClean="0"/>
              <a:t>my stop </a:t>
            </a:r>
            <a:r>
              <a:rPr lang="en-US" sz="2000" dirty="0" smtClean="0"/>
              <a:t>placed behind an edge. Because of the grinding patterns it was hard to see any clear edges anywhere except on the higher time frames.</a:t>
            </a:r>
            <a:r>
              <a:rPr lang="en-US" sz="2000" dirty="0"/>
              <a:t>	</a:t>
            </a:r>
            <a:endParaRPr lang="en-US" sz="2000" dirty="0" smtClean="0"/>
          </a:p>
          <a:p>
            <a:pPr marL="457200" indent="-457200">
              <a:buFont typeface="+mj-lt"/>
              <a:buAutoNum type="arabicParenR"/>
            </a:pPr>
            <a:r>
              <a:rPr lang="en-US" sz="2000" dirty="0" smtClean="0"/>
              <a:t>On Thursday I seen a pattern I’ve come to call a “Z” formation push and from my experience they usually make a move so I entered another short position but couldn’t hold on to the move, I let the retracement get me out.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Wednesday scary short</a:t>
            </a:r>
            <a:endParaRPr lang="en-US" dirty="0"/>
          </a:p>
        </p:txBody>
      </p:sp>
      <p:pic>
        <p:nvPicPr>
          <p:cNvPr id="4" name="Content Placeholder 3" descr="Screen Shot 2019-02-12 at 6.04.16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923439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Thursday Z formation</a:t>
            </a:r>
            <a:endParaRPr lang="en-US" dirty="0"/>
          </a:p>
        </p:txBody>
      </p:sp>
      <p:pic>
        <p:nvPicPr>
          <p:cNvPr id="4" name="Content Placeholder 3" descr="Screen Shot 2019-02-13 at 8.27.56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56762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Scared exit</a:t>
            </a:r>
            <a:endParaRPr lang="en-US" dirty="0"/>
          </a:p>
        </p:txBody>
      </p:sp>
      <p:pic>
        <p:nvPicPr>
          <p:cNvPr id="4" name="Content Placeholder 3" descr="Screen Shot 2019-02-14 at 4.01.51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1797558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Trade Review</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a:t>What did you learn from this trade? How could you have done better? How would you trade this differently for the next trade</a:t>
            </a:r>
            <a:r>
              <a:rPr lang="en-US" sz="2000" dirty="0" smtClean="0"/>
              <a:t>?</a:t>
            </a:r>
          </a:p>
          <a:p>
            <a:r>
              <a:rPr lang="en-US" sz="2000" dirty="0" smtClean="0"/>
              <a:t>If I would have entered my higher time frame A+ trade on Friday or so when price bounced off the 240 supply zone I wouldn’t have fought my way into this slow grinding week. This is exactly why you’re focusing on your monthly goal, to get consistent at entering the trades that work the best for you.</a:t>
            </a:r>
          </a:p>
          <a:p>
            <a:r>
              <a:rPr lang="en-US" sz="2000" dirty="0" smtClean="0"/>
              <a:t>To put your doubts and fears behind you is why you’re doing these exercises, to get proficient at trading what makes the most sense to you. </a:t>
            </a:r>
          </a:p>
          <a:p>
            <a:r>
              <a:rPr lang="en-US" sz="2000" dirty="0" smtClean="0"/>
              <a:t>Solution: keep practicing, keep building your playbook, you don’t know what’s going to happen in the market but you do know what your best setups look like, so keep practicing to enter those and only those.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Trade Setup</a:t>
            </a:r>
            <a:endParaRPr lang="en-US" dirty="0"/>
          </a:p>
        </p:txBody>
      </p:sp>
      <p:pic>
        <p:nvPicPr>
          <p:cNvPr id="4" name="Content Placeholder 3" descr="Screen Shot 2019-02-14 at 4.02.18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2086666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187</TotalTime>
  <Words>493</Words>
  <Application>Microsoft Macintosh PowerPoint</Application>
  <PresentationFormat>On-screen Show (4:3)</PresentationFormat>
  <Paragraphs>29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Goal of the Month</vt:lpstr>
      <vt:lpstr>Big Picture</vt:lpstr>
      <vt:lpstr>Multiple Frames</vt:lpstr>
      <vt:lpstr>Intraday Fundamentals</vt:lpstr>
      <vt:lpstr>Technical Analysis</vt:lpstr>
      <vt:lpstr>Possible correction/reversal</vt:lpstr>
      <vt:lpstr>Trade Management</vt:lpstr>
      <vt:lpstr>Wednesday scary short</vt:lpstr>
      <vt:lpstr>Thursday Z formation</vt:lpstr>
      <vt:lpstr>Scared exit</vt:lpstr>
      <vt:lpstr>Trade Review</vt:lpstr>
      <vt:lpstr>A+ Trade Setup</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SMB Capital</dc:creator>
  <cp:lastModifiedBy>KAVANAUGH</cp:lastModifiedBy>
  <cp:revision>22</cp:revision>
  <dcterms:created xsi:type="dcterms:W3CDTF">2011-12-12T16:35:55Z</dcterms:created>
  <dcterms:modified xsi:type="dcterms:W3CDTF">2019-02-15T03:42:19Z</dcterms:modified>
</cp:coreProperties>
</file>