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69" r:id="rId4"/>
    <p:sldId id="273" r:id="rId5"/>
    <p:sldId id="265" r:id="rId6"/>
    <p:sldId id="270" r:id="rId7"/>
    <p:sldId id="262" r:id="rId8"/>
    <p:sldId id="271" r:id="rId9"/>
    <p:sldId id="27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2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0B8A9-9425-4D18-9AE1-697F393ED3F0}" type="datetimeFigureOut">
              <a:rPr lang="en-US" smtClean="0"/>
              <a:pPr/>
              <a:t>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200400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en-US" sz="4600" u="sng" dirty="0" smtClean="0"/>
              <a:t>Flag Continuation</a:t>
            </a:r>
          </a:p>
          <a:p>
            <a:r>
              <a:rPr lang="en-US" dirty="0" err="1" smtClean="0"/>
              <a:t>Fxdisciple</a:t>
            </a:r>
            <a:endParaRPr lang="en-US" dirty="0" smtClean="0"/>
          </a:p>
          <a:p>
            <a:r>
              <a:rPr lang="en-US" dirty="0" smtClean="0"/>
              <a:t>USD/JPY</a:t>
            </a:r>
          </a:p>
          <a:p>
            <a:r>
              <a:rPr lang="en-US" dirty="0" smtClean="0"/>
              <a:t>Best Practice Trade (Feb 10 2019)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457200"/>
            <a:ext cx="5638800" cy="2209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59595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Blue Sage Capital</a:t>
            </a:r>
            <a:endParaRPr lang="en-US" sz="6000" dirty="0">
              <a:solidFill>
                <a:srgbClr val="595959"/>
              </a:solidFill>
            </a:endParaRPr>
          </a:p>
        </p:txBody>
      </p:sp>
      <p:pic>
        <p:nvPicPr>
          <p:cNvPr id="8" name="Picture 7" descr="Screen Shot 2018-08-18 at 3.52.2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838200"/>
            <a:ext cx="1752600" cy="16308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51824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Intraday Fundamentals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Start of a new week and price has been consolidating for the whole of last week. It’s being held by a strong support of buyers pictured as an authentic level.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Forming Flag pattern</a:t>
            </a:r>
            <a:endParaRPr lang="en-US" dirty="0"/>
          </a:p>
        </p:txBody>
      </p:sp>
      <p:pic>
        <p:nvPicPr>
          <p:cNvPr id="4" name="Content Placeholder 3" descr="Screen Shot 2019-02-10 at 5.47.08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3" b="60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01878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Flag Pattern</a:t>
            </a:r>
            <a:endParaRPr lang="en-US" dirty="0"/>
          </a:p>
        </p:txBody>
      </p:sp>
      <p:pic>
        <p:nvPicPr>
          <p:cNvPr id="4" name="Content Placeholder 3" descr="Screen Shot 2019-02-11 at 4.08.27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3" b="106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92229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Technical Analysis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A flag pattern is emerging on the 240 chart. The next technical level is around 110.410</a:t>
            </a:r>
          </a:p>
          <a:p>
            <a:r>
              <a:rPr lang="en-US" sz="2000" dirty="0" smtClean="0"/>
              <a:t>The pitchfork trend is holding.</a:t>
            </a:r>
          </a:p>
          <a:p>
            <a:r>
              <a:rPr lang="en-US" sz="2000" dirty="0" smtClean="0"/>
              <a:t>The next technical level is also an area of supply, possibly scoring a strong significant zone seen on both the Daily and 240.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7741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Multiple Time Frame Analysis</a:t>
            </a:r>
            <a:endParaRPr lang="en-US" dirty="0"/>
          </a:p>
        </p:txBody>
      </p:sp>
      <p:pic>
        <p:nvPicPr>
          <p:cNvPr id="4" name="Content Placeholder 3" descr="Screen Shot 2019-02-10 at 5.50.15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3" b="60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98290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Trade Management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Mark </a:t>
            </a:r>
            <a:r>
              <a:rPr lang="en-US" sz="2000" dirty="0"/>
              <a:t>up the chart of the trade intraday</a:t>
            </a:r>
            <a:r>
              <a:rPr lang="en-US" sz="2000" dirty="0" smtClean="0"/>
              <a:t>:  Demand zone entry                             </a:t>
            </a:r>
            <a:r>
              <a:rPr lang="en-US" sz="2000" dirty="0"/>
              <a:t>	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would you add size</a:t>
            </a:r>
            <a:r>
              <a:rPr lang="en-US" sz="2000" dirty="0" smtClean="0"/>
              <a:t>? The first area I would add size is where price created a consolidation with a pocket of buyers holding the level. The second place I would add is on the retracement, as price slowed down due to lack of volume and picking back up in US session. </a:t>
            </a:r>
            <a:endParaRPr lang="en-US" sz="2000" dirty="0"/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was your initial stop? Did you adjust your stop as the play developed? If so, why did you adjust your stop</a:t>
            </a:r>
            <a:r>
              <a:rPr lang="en-US" sz="2000" dirty="0" smtClean="0"/>
              <a:t>? My stop would be below the demand zone of my entry and I would adjust my stop behind each pocket of buyers on the way to my target.</a:t>
            </a:r>
            <a:endParaRPr lang="en-US" sz="2000" dirty="0"/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did you take profits? How do you pick your profit targets</a:t>
            </a:r>
            <a:r>
              <a:rPr lang="en-US" sz="2000" dirty="0" smtClean="0"/>
              <a:t>? I would take profits as price hit the next technical level that could cause price to reverse.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Trade</a:t>
            </a:r>
            <a:endParaRPr lang="en-US" dirty="0"/>
          </a:p>
        </p:txBody>
      </p:sp>
      <p:pic>
        <p:nvPicPr>
          <p:cNvPr id="4" name="Content Placeholder 3" descr="Screen Shot 2019-02-11 at 3.15.16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3" b="60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02400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240 view</a:t>
            </a:r>
            <a:endParaRPr lang="en-US" dirty="0"/>
          </a:p>
        </p:txBody>
      </p:sp>
      <p:pic>
        <p:nvPicPr>
          <p:cNvPr id="4" name="Content Placeholder 3" descr="Screen Shot 2019-02-11 at 3.16.03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3" b="60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12837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Trade Review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What did you learn from this trade? How could you have done better? How would you trade this differently for the next trade</a:t>
            </a:r>
            <a:r>
              <a:rPr lang="en-US" sz="2000" dirty="0" smtClean="0"/>
              <a:t>? I initially didn’t trade this because it was a holiday in Japan. But I’m beginning to notice it really doesn’t matter if there was a holiday or not. If the pattern is there, it usually plays out regardless of the holiday.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201</Words>
  <Application>Microsoft Macintosh PowerPoint</Application>
  <PresentationFormat>On-screen Show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Intraday Fundamentals</vt:lpstr>
      <vt:lpstr>Forming Flag pattern</vt:lpstr>
      <vt:lpstr>Flag Pattern</vt:lpstr>
      <vt:lpstr>Technical Analysis</vt:lpstr>
      <vt:lpstr>Multiple Time Frame Analysis</vt:lpstr>
      <vt:lpstr>Trade Management</vt:lpstr>
      <vt:lpstr>The Trade</vt:lpstr>
      <vt:lpstr>240 view</vt:lpstr>
      <vt:lpstr>Trade Review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SMB Capital</dc:creator>
  <cp:lastModifiedBy>KAVANAUGH</cp:lastModifiedBy>
  <cp:revision>16</cp:revision>
  <dcterms:created xsi:type="dcterms:W3CDTF">2011-12-12T16:35:55Z</dcterms:created>
  <dcterms:modified xsi:type="dcterms:W3CDTF">2019-02-12T00:52:55Z</dcterms:modified>
</cp:coreProperties>
</file>