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69" r:id="rId4"/>
    <p:sldId id="270" r:id="rId5"/>
    <p:sldId id="258" r:id="rId6"/>
    <p:sldId id="265" r:id="rId7"/>
    <p:sldId id="275" r:id="rId8"/>
    <p:sldId id="271" r:id="rId9"/>
    <p:sldId id="272" r:id="rId10"/>
    <p:sldId id="262" r:id="rId11"/>
    <p:sldId id="273" r:id="rId12"/>
    <p:sldId id="274" r:id="rId13"/>
    <p:sldId id="276" r:id="rId14"/>
    <p:sldId id="277" r:id="rId15"/>
    <p:sldId id="285" r:id="rId16"/>
    <p:sldId id="279" r:id="rId17"/>
    <p:sldId id="278" r:id="rId18"/>
    <p:sldId id="282" r:id="rId19"/>
    <p:sldId id="281" r:id="rId20"/>
    <p:sldId id="280" r:id="rId21"/>
    <p:sldId id="283" r:id="rId22"/>
    <p:sldId id="263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97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1/27/19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1/27/19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1/27/19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1/27/19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1/27/19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1/27/19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1/27/19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1/27/19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1/27/19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1/27/19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8A9-9425-4D18-9AE1-697F393ED3F0}" type="datetimeFigureOut">
              <a:rPr lang="en-US" smtClean="0"/>
              <a:pPr/>
              <a:t>1/27/19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60B8A9-9425-4D18-9AE1-697F393ED3F0}" type="datetimeFigureOut">
              <a:rPr lang="en-US" smtClean="0"/>
              <a:pPr/>
              <a:t>1/27/19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12350-72B3-4AED-A162-59867DDF9F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forexfactory.com/ylk%23acct.30-tab.list-ticket.4310913" TargetMode="External"/><Relationship Id="rId3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forexfactory.com/ylk%23acct.30-tab.list-ticket.4548576" TargetMode="External"/><Relationship Id="rId3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200400"/>
            <a:ext cx="6400800" cy="1752600"/>
          </a:xfrm>
        </p:spPr>
        <p:txBody>
          <a:bodyPr>
            <a:normAutofit fontScale="77500" lnSpcReduction="20000"/>
          </a:bodyPr>
          <a:lstStyle/>
          <a:p>
            <a:r>
              <a:rPr lang="en-US" sz="4600" u="sng" dirty="0" smtClean="0"/>
              <a:t>Supply Zone </a:t>
            </a:r>
            <a:r>
              <a:rPr lang="en-US" sz="4600" u="sng" dirty="0" err="1" smtClean="0"/>
              <a:t>Wycoff</a:t>
            </a:r>
            <a:endParaRPr lang="en-US" sz="4600" u="sng" dirty="0" smtClean="0"/>
          </a:p>
          <a:p>
            <a:r>
              <a:rPr lang="en-US" dirty="0" err="1" smtClean="0"/>
              <a:t>FXdisciple</a:t>
            </a:r>
            <a:endParaRPr lang="en-US" dirty="0" smtClean="0"/>
          </a:p>
          <a:p>
            <a:r>
              <a:rPr lang="en-US" dirty="0" smtClean="0"/>
              <a:t>USD/CAD</a:t>
            </a:r>
            <a:endParaRPr lang="en-US" dirty="0" smtClean="0"/>
          </a:p>
          <a:p>
            <a:r>
              <a:rPr lang="en-US" dirty="0" smtClean="0"/>
              <a:t>Date of Trade </a:t>
            </a:r>
            <a:r>
              <a:rPr lang="en-US" dirty="0" smtClean="0"/>
              <a:t>(</a:t>
            </a:r>
            <a:r>
              <a:rPr lang="en-US" dirty="0" smtClean="0"/>
              <a:t>Dec</a:t>
            </a:r>
            <a:r>
              <a:rPr lang="en-US" dirty="0" smtClean="0"/>
              <a:t> 27/2018 </a:t>
            </a:r>
            <a:r>
              <a:rPr lang="en-US" dirty="0" smtClean="0"/>
              <a:t>and</a:t>
            </a:r>
            <a:r>
              <a:rPr lang="en-US" dirty="0" smtClean="0"/>
              <a:t> Jan 25/2019)</a:t>
            </a:r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90800" y="457200"/>
            <a:ext cx="5638800" cy="2209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595959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Blue Sage Capital</a:t>
            </a:r>
            <a:endParaRPr lang="en-US" sz="6000" dirty="0">
              <a:solidFill>
                <a:srgbClr val="595959"/>
              </a:solidFill>
            </a:endParaRPr>
          </a:p>
        </p:txBody>
      </p:sp>
      <p:pic>
        <p:nvPicPr>
          <p:cNvPr id="8" name="Picture 7" descr="Screen Shot 2018-08-18 at 3.52.25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838200"/>
            <a:ext cx="1752600" cy="163089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7518246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rgbClr val="7030A0"/>
                </a:solidFill>
              </a:rPr>
              <a:t>Big Picture</a:t>
            </a:r>
            <a:endParaRPr lang="en-US" b="1" u="sng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Large time frame charts are showing clear strong edges for potential shorting opportunities. </a:t>
            </a:r>
          </a:p>
          <a:p>
            <a:r>
              <a:rPr lang="en-US" sz="2000" dirty="0" smtClean="0"/>
              <a:t>The first significant trade on Dec 27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is based off a strong Supply Zone from the weekly chart</a:t>
            </a:r>
          </a:p>
          <a:p>
            <a:r>
              <a:rPr lang="en-US" sz="2000" dirty="0" smtClean="0"/>
              <a:t>While the second significant trade on Jan 25th is showing confirmation on both the Daily and 240 timeframes </a:t>
            </a:r>
            <a:endParaRPr lang="en-US" sz="2000" dirty="0"/>
          </a:p>
        </p:txBody>
      </p:sp>
      <p:pic>
        <p:nvPicPr>
          <p:cNvPr id="4" name="Picture 2" descr="G:\SMB Training log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88814"/>
            <a:ext cx="1524000" cy="3691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 27</a:t>
            </a:r>
            <a:r>
              <a:rPr lang="en-US" baseline="30000" dirty="0" smtClean="0"/>
              <a:t>th</a:t>
            </a:r>
            <a:r>
              <a:rPr lang="en-US" dirty="0" smtClean="0"/>
              <a:t> trade</a:t>
            </a:r>
            <a:endParaRPr lang="en-US" dirty="0"/>
          </a:p>
        </p:txBody>
      </p:sp>
      <p:pic>
        <p:nvPicPr>
          <p:cNvPr id="4" name="Content Placeholder 3" descr="Screen Shot 2019-01-27 at 7.59.14 A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7" b="153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788086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Jan 25</a:t>
            </a:r>
            <a:r>
              <a:rPr lang="en-US" baseline="30000" dirty="0" smtClean="0"/>
              <a:t>th</a:t>
            </a:r>
            <a:r>
              <a:rPr lang="en-US" dirty="0" smtClean="0"/>
              <a:t> trade</a:t>
            </a:r>
            <a:endParaRPr lang="en-US" dirty="0"/>
          </a:p>
        </p:txBody>
      </p:sp>
      <p:pic>
        <p:nvPicPr>
          <p:cNvPr id="4" name="Content Placeholder 3" descr="Screen Shot 2019-01-27 at 9.22.40 A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2" r="312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113304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rgbClr val="7030A0"/>
                </a:solidFill>
              </a:rPr>
              <a:t>Intraday Fundamentals</a:t>
            </a:r>
            <a:endParaRPr lang="en-US" b="1" u="sng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For the first trade on Dec 27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it was the holiday week after Christmas and before New Years. So you expect </a:t>
            </a:r>
            <a:r>
              <a:rPr lang="en-US" sz="2000" dirty="0" smtClean="0"/>
              <a:t>price action</a:t>
            </a:r>
            <a:r>
              <a:rPr lang="en-US" sz="2000" dirty="0" smtClean="0"/>
              <a:t> to be slow and consolidate throughout the week.</a:t>
            </a:r>
          </a:p>
          <a:p>
            <a:r>
              <a:rPr lang="en-US" sz="2000" dirty="0" smtClean="0"/>
              <a:t>The Jan 25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trade was heading into the Market Makers Friday cycle which means a high probability reversal is in order.  </a:t>
            </a:r>
            <a:endParaRPr lang="en-US" sz="2000" dirty="0"/>
          </a:p>
        </p:txBody>
      </p:sp>
      <p:pic>
        <p:nvPicPr>
          <p:cNvPr id="4" name="Picture 2" descr="G:\SMB Training log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88814"/>
            <a:ext cx="1524000" cy="3691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rgbClr val="7030A0"/>
                </a:solidFill>
              </a:rPr>
              <a:t>Technical Analysis</a:t>
            </a:r>
            <a:endParaRPr lang="en-US" b="1" u="sng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Dec 27th </a:t>
            </a:r>
            <a:r>
              <a:rPr lang="mr-IN" sz="2000" dirty="0" smtClean="0"/>
              <a:t>–</a:t>
            </a:r>
            <a:r>
              <a:rPr lang="en-US" sz="2000" dirty="0" smtClean="0"/>
              <a:t> 4hr chart-Price action was showing clear signs of slowing down heading into the Weekly Supply Zone. Although it hadn’t shown clear signs of price action reversing, the </a:t>
            </a:r>
            <a:r>
              <a:rPr lang="en-US" sz="2000" dirty="0" err="1" smtClean="0"/>
              <a:t>Wycoff</a:t>
            </a:r>
            <a:r>
              <a:rPr lang="en-US" sz="2000" dirty="0" smtClean="0"/>
              <a:t> pattern was presenting itself while showing no strong signs of demand or buying pressure from the bottom.</a:t>
            </a:r>
          </a:p>
          <a:p>
            <a:r>
              <a:rPr lang="en-US" sz="2000" dirty="0" smtClean="0"/>
              <a:t>Jan 25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-  4hr chart </a:t>
            </a:r>
            <a:r>
              <a:rPr lang="mr-IN" sz="2000" dirty="0" smtClean="0"/>
              <a:t>–</a:t>
            </a:r>
            <a:r>
              <a:rPr lang="en-US" sz="2000" dirty="0" smtClean="0"/>
              <a:t> Price action was showing signs of slowing down with a slight </a:t>
            </a:r>
            <a:r>
              <a:rPr lang="en-US" sz="2000" dirty="0" err="1" smtClean="0"/>
              <a:t>Wycoff</a:t>
            </a:r>
            <a:r>
              <a:rPr lang="en-US" sz="2000" dirty="0" smtClean="0"/>
              <a:t> pattern/consolidation. While the Daily chart was showing clear signs of a correction pattern indicating a possible reversal.</a:t>
            </a:r>
            <a:endParaRPr lang="en-US" sz="2000" dirty="0"/>
          </a:p>
        </p:txBody>
      </p:sp>
      <p:pic>
        <p:nvPicPr>
          <p:cNvPr id="4" name="Picture 2" descr="G:\SMB Training log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88814"/>
            <a:ext cx="1524000" cy="3691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77411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Wyckoff-Price_Cycle-1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1" r="6081"/>
          <a:stretch>
            <a:fillRect/>
          </a:stretch>
        </p:blipFill>
        <p:spPr>
          <a:xfrm>
            <a:off x="457200" y="457200"/>
            <a:ext cx="8229600" cy="5668963"/>
          </a:xfrm>
        </p:spPr>
      </p:pic>
    </p:spTree>
    <p:extLst>
      <p:ext uri="{BB962C8B-B14F-4D97-AF65-F5344CB8AC3E}">
        <p14:creationId xmlns:p14="http://schemas.microsoft.com/office/powerpoint/2010/main" val="2762164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 27</a:t>
            </a:r>
            <a:r>
              <a:rPr lang="en-US" baseline="30000" dirty="0" smtClean="0"/>
              <a:t>th</a:t>
            </a:r>
            <a:r>
              <a:rPr lang="en-US" dirty="0" smtClean="0"/>
              <a:t> trade</a:t>
            </a:r>
            <a:endParaRPr lang="en-US" dirty="0"/>
          </a:p>
        </p:txBody>
      </p:sp>
      <p:pic>
        <p:nvPicPr>
          <p:cNvPr id="4" name="Content Placeholder 3" descr="Screen Shot 2019-01-07 at 7.28.11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" r="90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77761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Jan 25</a:t>
            </a:r>
            <a:r>
              <a:rPr lang="en-US" baseline="30000" dirty="0" smtClean="0"/>
              <a:t>th</a:t>
            </a:r>
            <a:r>
              <a:rPr lang="en-US" dirty="0" smtClean="0"/>
              <a:t> trade</a:t>
            </a:r>
            <a:endParaRPr lang="en-US" dirty="0"/>
          </a:p>
        </p:txBody>
      </p:sp>
      <p:pic>
        <p:nvPicPr>
          <p:cNvPr id="4" name="Content Placeholder 3" descr="Screen Shot 2019-01-24 at 3.09.08 P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03" b="600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16022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rgbClr val="7030A0"/>
                </a:solidFill>
              </a:rPr>
              <a:t>Trade </a:t>
            </a:r>
            <a:r>
              <a:rPr lang="en-US" b="1" u="sng" dirty="0" smtClean="0">
                <a:solidFill>
                  <a:srgbClr val="7030A0"/>
                </a:solidFill>
              </a:rPr>
              <a:t>Management Dec 27th</a:t>
            </a:r>
            <a:endParaRPr lang="en-US" b="1" u="sng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en-US" sz="2000" dirty="0" smtClean="0"/>
              <a:t>Mark </a:t>
            </a:r>
            <a:r>
              <a:rPr lang="en-US" sz="2000" dirty="0"/>
              <a:t>up the chart of the trade intraday:</a:t>
            </a:r>
          </a:p>
          <a:p>
            <a:pPr marL="857250" lvl="1" indent="-457200">
              <a:buFont typeface="+mj-lt"/>
              <a:buAutoNum type="alphaLcParenR"/>
            </a:pPr>
            <a:r>
              <a:rPr lang="en-US" sz="2000" dirty="0" smtClean="0"/>
              <a:t>Entry</a:t>
            </a:r>
          </a:p>
          <a:p>
            <a:pPr marL="857250" lvl="1" indent="-457200">
              <a:buFont typeface="+mj-lt"/>
              <a:buAutoNum type="alphaLcParenR"/>
            </a:pPr>
            <a:r>
              <a:rPr lang="en-US" sz="2000" dirty="0" smtClean="0"/>
              <a:t>Stop</a:t>
            </a:r>
          </a:p>
          <a:p>
            <a:pPr marL="857250" lvl="1" indent="-457200">
              <a:buFont typeface="+mj-lt"/>
              <a:buAutoNum type="alphaLcParenR"/>
            </a:pPr>
            <a:r>
              <a:rPr lang="en-US" sz="2000" dirty="0" smtClean="0"/>
              <a:t>Exit                                    </a:t>
            </a:r>
            <a:r>
              <a:rPr lang="en-US" sz="2000" dirty="0"/>
              <a:t>	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2000" dirty="0" smtClean="0"/>
              <a:t>Where </a:t>
            </a:r>
            <a:r>
              <a:rPr lang="en-US" sz="2000" dirty="0"/>
              <a:t>would you add size</a:t>
            </a:r>
            <a:r>
              <a:rPr lang="en-US" sz="2000" dirty="0" smtClean="0"/>
              <a:t>? Either a shift out of the zone or at a correction consolidation. </a:t>
            </a:r>
            <a:endParaRPr lang="en-US" sz="2000" dirty="0"/>
          </a:p>
          <a:p>
            <a:pPr marL="457200" indent="-457200">
              <a:buFont typeface="+mj-lt"/>
              <a:buAutoNum type="arabicParenR"/>
            </a:pPr>
            <a:r>
              <a:rPr lang="en-US" sz="2000" dirty="0" smtClean="0"/>
              <a:t>Where </a:t>
            </a:r>
            <a:r>
              <a:rPr lang="en-US" sz="2000" dirty="0"/>
              <a:t>was your initial stop? Did you adjust your stop as the play developed? If so, why did you adjust your stop</a:t>
            </a:r>
            <a:r>
              <a:rPr lang="en-US" sz="2000" dirty="0" smtClean="0"/>
              <a:t>? I would adjust my stop behind supply and demand market structure levels</a:t>
            </a:r>
            <a:endParaRPr lang="en-US" sz="2000" dirty="0"/>
          </a:p>
          <a:p>
            <a:pPr marL="457200" indent="-457200">
              <a:buFont typeface="+mj-lt"/>
              <a:buAutoNum type="arabicParenR"/>
            </a:pPr>
            <a:r>
              <a:rPr lang="en-US" sz="2000" dirty="0" smtClean="0"/>
              <a:t>Where </a:t>
            </a:r>
            <a:r>
              <a:rPr lang="en-US" sz="2000" dirty="0"/>
              <a:t>did you take profits? How do you pick your profit targets</a:t>
            </a:r>
            <a:r>
              <a:rPr lang="en-US" sz="2000" dirty="0" smtClean="0"/>
              <a:t>? I pick my targets based on opposing technical levels where price can potentially reverse from. </a:t>
            </a:r>
            <a:endParaRPr lang="en-US" sz="2000" dirty="0"/>
          </a:p>
        </p:txBody>
      </p:sp>
      <p:pic>
        <p:nvPicPr>
          <p:cNvPr id="4" name="Picture 2" descr="G:\SMB Training log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88814"/>
            <a:ext cx="1524000" cy="3691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 27</a:t>
            </a:r>
            <a:r>
              <a:rPr lang="en-US" baseline="30000" dirty="0" smtClean="0"/>
              <a:t>th</a:t>
            </a:r>
            <a:r>
              <a:rPr lang="en-US" dirty="0" smtClean="0"/>
              <a:t> trade</a:t>
            </a:r>
            <a:endParaRPr lang="en-US" dirty="0"/>
          </a:p>
        </p:txBody>
      </p:sp>
      <p:pic>
        <p:nvPicPr>
          <p:cNvPr id="4" name="Content Placeholder 3" descr="Screen Shot 2019-01-27 at 8.14.43 A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7" r="386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5370792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 27</a:t>
            </a:r>
            <a:r>
              <a:rPr lang="en-US" baseline="30000" dirty="0" smtClean="0"/>
              <a:t>th</a:t>
            </a:r>
            <a:r>
              <a:rPr lang="en-US" dirty="0" smtClean="0"/>
              <a:t> trade</a:t>
            </a:r>
            <a:endParaRPr lang="en-US" dirty="0"/>
          </a:p>
        </p:txBody>
      </p:sp>
      <p:pic>
        <p:nvPicPr>
          <p:cNvPr id="4" name="Content Placeholder 3" descr="Screen Shot 2019-01-27 at 8.30.17 A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2" r="248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418803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 27</a:t>
            </a:r>
            <a:r>
              <a:rPr lang="en-US" baseline="30000" dirty="0" smtClean="0"/>
              <a:t>th</a:t>
            </a:r>
            <a:r>
              <a:rPr lang="en-US" dirty="0" smtClean="0"/>
              <a:t> trade</a:t>
            </a:r>
            <a:endParaRPr lang="en-US" dirty="0"/>
          </a:p>
        </p:txBody>
      </p:sp>
      <p:pic>
        <p:nvPicPr>
          <p:cNvPr id="4" name="Content Placeholder 3" descr="Screen Shot 2019-01-27 at 9.06.13 A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" r="99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07174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hlinkClick r:id="rId2"/>
              </a:rPr>
              <a:t>https://</a:t>
            </a:r>
            <a:r>
              <a:rPr lang="en-US" sz="2800" dirty="0" err="1">
                <a:hlinkClick r:id="rId2"/>
              </a:rPr>
              <a:t>www.forexfactory.com</a:t>
            </a:r>
            <a:r>
              <a:rPr lang="en-US" sz="2800" dirty="0">
                <a:hlinkClick r:id="rId2"/>
              </a:rPr>
              <a:t>/ylk#acct.30-tab.list-ticket.4310913</a:t>
            </a:r>
            <a:endParaRPr lang="en-US" sz="2800" dirty="0"/>
          </a:p>
        </p:txBody>
      </p:sp>
      <p:pic>
        <p:nvPicPr>
          <p:cNvPr id="7" name="Content Placeholder 6" descr="Screen Shot 2019-01-27 at 10.42.38 AM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20" r="772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554026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rgbClr val="7030A0"/>
                </a:solidFill>
              </a:rPr>
              <a:t>Trade Review</a:t>
            </a:r>
            <a:endParaRPr lang="en-US" b="1" u="sng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What did you learn from this trade</a:t>
            </a:r>
            <a:r>
              <a:rPr lang="en-US" sz="2000" dirty="0" smtClean="0"/>
              <a:t>? That I could trade nice moves like this. How </a:t>
            </a:r>
            <a:r>
              <a:rPr lang="en-US" sz="2000" dirty="0"/>
              <a:t>could you have done better</a:t>
            </a:r>
            <a:r>
              <a:rPr lang="en-US" sz="2000" dirty="0" smtClean="0"/>
              <a:t>? I could have added at predetermined areas, and picked a specific target to know where I should be thinking about exiting the trade. How </a:t>
            </a:r>
            <a:r>
              <a:rPr lang="en-US" sz="2000" dirty="0"/>
              <a:t>would you trade this differently for the next trade</a:t>
            </a:r>
            <a:r>
              <a:rPr lang="en-US" sz="2000" dirty="0" smtClean="0"/>
              <a:t>? I would predetermine where I would add to the position and pick a target to know where I should be exiting the trade. </a:t>
            </a:r>
            <a:endParaRPr lang="en-US" sz="2000" dirty="0"/>
          </a:p>
        </p:txBody>
      </p:sp>
      <p:pic>
        <p:nvPicPr>
          <p:cNvPr id="4" name="Picture 2" descr="G:\SMB Training log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88814"/>
            <a:ext cx="1524000" cy="3691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930588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rgbClr val="7030A0"/>
                </a:solidFill>
              </a:rPr>
              <a:t>Trade </a:t>
            </a:r>
            <a:r>
              <a:rPr lang="en-US" b="1" u="sng" dirty="0" smtClean="0">
                <a:solidFill>
                  <a:srgbClr val="7030A0"/>
                </a:solidFill>
              </a:rPr>
              <a:t>Management Jan 25th</a:t>
            </a:r>
            <a:endParaRPr lang="en-US" b="1" u="sng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en-US" sz="2000" dirty="0" smtClean="0"/>
              <a:t>Mark </a:t>
            </a:r>
            <a:r>
              <a:rPr lang="en-US" sz="2000" dirty="0"/>
              <a:t>up the chart of the trade intraday:</a:t>
            </a:r>
          </a:p>
          <a:p>
            <a:pPr marL="857250" lvl="1" indent="-457200">
              <a:buFont typeface="+mj-lt"/>
              <a:buAutoNum type="alphaLcParenR"/>
            </a:pPr>
            <a:r>
              <a:rPr lang="en-US" sz="2000" dirty="0" smtClean="0"/>
              <a:t>Entry</a:t>
            </a:r>
          </a:p>
          <a:p>
            <a:pPr marL="857250" lvl="1" indent="-457200">
              <a:buFont typeface="+mj-lt"/>
              <a:buAutoNum type="alphaLcParenR"/>
            </a:pPr>
            <a:r>
              <a:rPr lang="en-US" sz="2000" dirty="0" smtClean="0"/>
              <a:t>Stop</a:t>
            </a:r>
          </a:p>
          <a:p>
            <a:pPr marL="857250" lvl="1" indent="-457200">
              <a:buFont typeface="+mj-lt"/>
              <a:buAutoNum type="alphaLcParenR"/>
            </a:pPr>
            <a:r>
              <a:rPr lang="en-US" sz="2000" dirty="0" smtClean="0"/>
              <a:t>Exit                                    </a:t>
            </a:r>
            <a:r>
              <a:rPr lang="en-US" sz="2000" dirty="0"/>
              <a:t>	</a:t>
            </a:r>
          </a:p>
          <a:p>
            <a:pPr marL="457200" indent="-457200">
              <a:buFont typeface="+mj-lt"/>
              <a:buAutoNum type="arabicParenR"/>
            </a:pPr>
            <a:r>
              <a:rPr lang="en-US" sz="2000" dirty="0" smtClean="0"/>
              <a:t>Where </a:t>
            </a:r>
            <a:r>
              <a:rPr lang="en-US" sz="2000" dirty="0"/>
              <a:t>would you add size</a:t>
            </a:r>
            <a:r>
              <a:rPr lang="en-US" sz="2000" dirty="0" smtClean="0"/>
              <a:t>? Either a shift out of the zone or at a correction consolidation. </a:t>
            </a:r>
            <a:endParaRPr lang="en-US" sz="2000" dirty="0"/>
          </a:p>
          <a:p>
            <a:pPr marL="457200" indent="-457200">
              <a:buFont typeface="+mj-lt"/>
              <a:buAutoNum type="arabicParenR"/>
            </a:pPr>
            <a:r>
              <a:rPr lang="en-US" sz="2000" dirty="0" smtClean="0"/>
              <a:t>Where </a:t>
            </a:r>
            <a:r>
              <a:rPr lang="en-US" sz="2000" dirty="0"/>
              <a:t>was your initial stop? Did you adjust your stop as the play developed? If so, why did you adjust your stop</a:t>
            </a:r>
            <a:r>
              <a:rPr lang="en-US" sz="2000" dirty="0" smtClean="0"/>
              <a:t>? I would adjust my stop behind supply and demand market structure levels</a:t>
            </a:r>
            <a:endParaRPr lang="en-US" sz="2000" dirty="0"/>
          </a:p>
          <a:p>
            <a:pPr marL="457200" indent="-457200">
              <a:buFont typeface="+mj-lt"/>
              <a:buAutoNum type="arabicParenR"/>
            </a:pPr>
            <a:r>
              <a:rPr lang="en-US" sz="2000" dirty="0" smtClean="0"/>
              <a:t>Where </a:t>
            </a:r>
            <a:r>
              <a:rPr lang="en-US" sz="2000" dirty="0"/>
              <a:t>did you take profits? How do you pick your profit targets</a:t>
            </a:r>
            <a:r>
              <a:rPr lang="en-US" sz="2000" dirty="0" smtClean="0"/>
              <a:t>? I pick my targets based on opposing technical levels where price can potentially reverse from. </a:t>
            </a:r>
            <a:endParaRPr lang="en-US" sz="2000" dirty="0"/>
          </a:p>
        </p:txBody>
      </p:sp>
      <p:pic>
        <p:nvPicPr>
          <p:cNvPr id="4" name="Picture 2" descr="G:\SMB Training log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88814"/>
            <a:ext cx="1524000" cy="3691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73646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Jan 25</a:t>
            </a:r>
            <a:r>
              <a:rPr lang="en-US" baseline="30000" dirty="0" smtClean="0"/>
              <a:t>th</a:t>
            </a:r>
            <a:r>
              <a:rPr lang="en-US" dirty="0" smtClean="0"/>
              <a:t> trade</a:t>
            </a:r>
            <a:endParaRPr lang="en-US" dirty="0"/>
          </a:p>
        </p:txBody>
      </p:sp>
      <p:pic>
        <p:nvPicPr>
          <p:cNvPr id="4" name="Content Placeholder 3" descr="Screen Shot 2019-01-27 at 9.32.56 A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" r="147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20417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Jan 25</a:t>
            </a:r>
            <a:r>
              <a:rPr lang="en-US" baseline="30000" dirty="0" smtClean="0"/>
              <a:t>th</a:t>
            </a:r>
            <a:r>
              <a:rPr lang="en-US" dirty="0" smtClean="0"/>
              <a:t> trade</a:t>
            </a:r>
            <a:endParaRPr lang="en-US" dirty="0"/>
          </a:p>
        </p:txBody>
      </p:sp>
      <p:pic>
        <p:nvPicPr>
          <p:cNvPr id="4" name="Content Placeholder 3" descr="Screen Shot 2019-01-27 at 9.37.56 A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" r="254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141786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Jan 25</a:t>
            </a:r>
            <a:r>
              <a:rPr lang="en-US" baseline="30000" dirty="0" smtClean="0"/>
              <a:t>th</a:t>
            </a:r>
            <a:r>
              <a:rPr lang="en-US" dirty="0" smtClean="0"/>
              <a:t> trade</a:t>
            </a:r>
            <a:endParaRPr lang="en-US" dirty="0"/>
          </a:p>
        </p:txBody>
      </p:sp>
      <p:pic>
        <p:nvPicPr>
          <p:cNvPr id="4" name="Content Placeholder 3" descr="Screen Shot 2019-01-27 at 9.45.50 A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" r="133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4706969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Jan 25</a:t>
            </a:r>
            <a:r>
              <a:rPr lang="en-US" baseline="30000" dirty="0" smtClean="0"/>
              <a:t>th</a:t>
            </a:r>
            <a:r>
              <a:rPr lang="en-US" dirty="0" smtClean="0"/>
              <a:t> trade</a:t>
            </a:r>
            <a:endParaRPr lang="en-US" dirty="0"/>
          </a:p>
        </p:txBody>
      </p:sp>
      <p:pic>
        <p:nvPicPr>
          <p:cNvPr id="4" name="Content Placeholder 3" descr="Screen Shot 2019-01-27 at 10.01.31 AM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6" r="180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96181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hlinkClick r:id="rId2"/>
              </a:rPr>
              <a:t>https://</a:t>
            </a:r>
            <a:r>
              <a:rPr lang="en-US" sz="2800" dirty="0" err="1">
                <a:hlinkClick r:id="rId2"/>
              </a:rPr>
              <a:t>www.forexfactory.com</a:t>
            </a:r>
            <a:r>
              <a:rPr lang="en-US" sz="2800" dirty="0">
                <a:hlinkClick r:id="rId2"/>
              </a:rPr>
              <a:t>/ylk#acct.30-tab.list-ticket.4548576</a:t>
            </a:r>
            <a:endParaRPr lang="en-US" sz="2800" dirty="0"/>
          </a:p>
        </p:txBody>
      </p:sp>
      <p:pic>
        <p:nvPicPr>
          <p:cNvPr id="4" name="Content Placeholder 3" descr="Screen Shot 2019-01-27 at 10.39.08 AM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1" r="293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109668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rgbClr val="7030A0"/>
                </a:solidFill>
              </a:rPr>
              <a:t>Trade Review</a:t>
            </a:r>
            <a:endParaRPr lang="en-US" b="1" u="sng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What did you learn from this trade</a:t>
            </a:r>
            <a:r>
              <a:rPr lang="en-US" sz="2000" dirty="0" smtClean="0"/>
              <a:t>? I need to have patience in allowing the patterns to fully present themselves. I need to give my stops room, placing them behind market structure/significan</a:t>
            </a:r>
            <a:r>
              <a:rPr lang="en-US" sz="2000" dirty="0" smtClean="0"/>
              <a:t>t levels (where if price were to retest, it would not break the level.</a:t>
            </a:r>
            <a:r>
              <a:rPr lang="en-US" sz="2000" dirty="0" smtClean="0"/>
              <a:t> </a:t>
            </a:r>
            <a:r>
              <a:rPr lang="en-US" sz="2000" dirty="0"/>
              <a:t>How could you have done better</a:t>
            </a:r>
            <a:r>
              <a:rPr lang="en-US" sz="2000" dirty="0" smtClean="0"/>
              <a:t>? I could have allowed my edges to play out, pick a specific target so I know why I’m in the trade preventing me from getting scared out of trades. </a:t>
            </a:r>
            <a:r>
              <a:rPr lang="en-US" sz="2000" dirty="0"/>
              <a:t>How would you trade this differently for the next trade</a:t>
            </a:r>
            <a:r>
              <a:rPr lang="en-US" sz="2000" dirty="0" smtClean="0"/>
              <a:t>? I would place my stops in their appropriate places, pick my targets so I know where I should be thinking about exiting, and trusting my edges because they’ve been proven to work. </a:t>
            </a:r>
            <a:endParaRPr lang="en-US" sz="2000" dirty="0"/>
          </a:p>
        </p:txBody>
      </p:sp>
      <p:pic>
        <p:nvPicPr>
          <p:cNvPr id="4" name="Picture 2" descr="G:\SMB Training logo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488814"/>
            <a:ext cx="1524000" cy="3691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551</Words>
  <Application>Microsoft Macintosh PowerPoint</Application>
  <PresentationFormat>On-screen Show (4:3)</PresentationFormat>
  <Paragraphs>48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PowerPoint Presentation</vt:lpstr>
      <vt:lpstr>Big Picture</vt:lpstr>
      <vt:lpstr>Dec 27th trade</vt:lpstr>
      <vt:lpstr>Jan 25th trade</vt:lpstr>
      <vt:lpstr>Intraday Fundamentals</vt:lpstr>
      <vt:lpstr>Technical Analysis</vt:lpstr>
      <vt:lpstr>PowerPoint Presentation</vt:lpstr>
      <vt:lpstr>Dec 27th trade</vt:lpstr>
      <vt:lpstr>Jan 25th trade</vt:lpstr>
      <vt:lpstr>Trade Management Dec 27th</vt:lpstr>
      <vt:lpstr>Dec 27th trade</vt:lpstr>
      <vt:lpstr>Dec 27th trade</vt:lpstr>
      <vt:lpstr>Dec 27th trade</vt:lpstr>
      <vt:lpstr>https://www.forexfactory.com/ylk#acct.30-tab.list-ticket.4310913</vt:lpstr>
      <vt:lpstr>Trade Review</vt:lpstr>
      <vt:lpstr>Trade Management Jan 25th</vt:lpstr>
      <vt:lpstr>Jan 25th trade</vt:lpstr>
      <vt:lpstr>Jan 25th trade</vt:lpstr>
      <vt:lpstr>Jan 25th trade</vt:lpstr>
      <vt:lpstr>Jan 25th trade</vt:lpstr>
      <vt:lpstr>https://www.forexfactory.com/ylk#acct.30-tab.list-ticket.4548576</vt:lpstr>
      <vt:lpstr>Trade Review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SMB Capital</dc:creator>
  <cp:lastModifiedBy>KAVANAUGH</cp:lastModifiedBy>
  <cp:revision>20</cp:revision>
  <dcterms:created xsi:type="dcterms:W3CDTF">2011-12-12T16:35:55Z</dcterms:created>
  <dcterms:modified xsi:type="dcterms:W3CDTF">2019-01-27T19:46:40Z</dcterms:modified>
</cp:coreProperties>
</file>