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0" r:id="rId1"/>
  </p:sldMasterIdLst>
  <p:sldIdLst>
    <p:sldId id="277" r:id="rId2"/>
    <p:sldId id="278" r:id="rId3"/>
    <p:sldId id="279" r:id="rId4"/>
    <p:sldId id="280" r:id="rId5"/>
    <p:sldId id="281" r:id="rId6"/>
    <p:sldId id="282" r:id="rId7"/>
    <p:sldId id="276"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15" d="100"/>
          <a:sy n="115" d="100"/>
        </p:scale>
        <p:origin x="43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3BDADD0-5B8B-474A-AC79-E16473419BA3}" type="datetimeFigureOut">
              <a:rPr lang="en-ZA" smtClean="0"/>
              <a:t>2017/04/11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E1802132-53DC-43AE-878E-028111AA73E6}" type="slidenum">
              <a:rPr lang="en-ZA" smtClean="0"/>
              <a:t>‹#›</a:t>
            </a:fld>
            <a:endParaRPr lang="en-ZA"/>
          </a:p>
        </p:txBody>
      </p:sp>
    </p:spTree>
    <p:extLst>
      <p:ext uri="{BB962C8B-B14F-4D97-AF65-F5344CB8AC3E}">
        <p14:creationId xmlns:p14="http://schemas.microsoft.com/office/powerpoint/2010/main" val="13528242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3BDADD0-5B8B-474A-AC79-E16473419BA3}" type="datetimeFigureOut">
              <a:rPr lang="en-ZA" smtClean="0"/>
              <a:t>2017/04/11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E1802132-53DC-43AE-878E-028111AA73E6}" type="slidenum">
              <a:rPr lang="en-ZA" smtClean="0"/>
              <a:t>‹#›</a:t>
            </a:fld>
            <a:endParaRPr lang="en-ZA"/>
          </a:p>
        </p:txBody>
      </p:sp>
    </p:spTree>
    <p:extLst>
      <p:ext uri="{BB962C8B-B14F-4D97-AF65-F5344CB8AC3E}">
        <p14:creationId xmlns:p14="http://schemas.microsoft.com/office/powerpoint/2010/main" val="2955004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3BDADD0-5B8B-474A-AC79-E16473419BA3}" type="datetimeFigureOut">
              <a:rPr lang="en-ZA" smtClean="0"/>
              <a:t>2017/04/11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E1802132-53DC-43AE-878E-028111AA73E6}" type="slidenum">
              <a:rPr lang="en-ZA" smtClean="0"/>
              <a:t>‹#›</a:t>
            </a:fld>
            <a:endParaRPr lang="en-ZA"/>
          </a:p>
        </p:txBody>
      </p:sp>
    </p:spTree>
    <p:extLst>
      <p:ext uri="{BB962C8B-B14F-4D97-AF65-F5344CB8AC3E}">
        <p14:creationId xmlns:p14="http://schemas.microsoft.com/office/powerpoint/2010/main" val="145228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3BDADD0-5B8B-474A-AC79-E16473419BA3}" type="datetimeFigureOut">
              <a:rPr lang="en-ZA" smtClean="0"/>
              <a:t>2017/04/11</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E1802132-53DC-43AE-878E-028111AA73E6}" type="slidenum">
              <a:rPr lang="en-ZA" smtClean="0"/>
              <a:t>‹#›</a:t>
            </a:fld>
            <a:endParaRPr lang="en-ZA"/>
          </a:p>
        </p:txBody>
      </p:sp>
    </p:spTree>
    <p:extLst>
      <p:ext uri="{BB962C8B-B14F-4D97-AF65-F5344CB8AC3E}">
        <p14:creationId xmlns:p14="http://schemas.microsoft.com/office/powerpoint/2010/main" val="1774726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3BDADD0-5B8B-474A-AC79-E16473419BA3}" type="datetimeFigureOut">
              <a:rPr lang="en-ZA" smtClean="0"/>
              <a:t>2017/04/11</a:t>
            </a:fld>
            <a:endParaRPr lang="en-ZA"/>
          </a:p>
        </p:txBody>
      </p:sp>
      <p:sp>
        <p:nvSpPr>
          <p:cNvPr id="8" name="Footer Placeholder 7"/>
          <p:cNvSpPr>
            <a:spLocks noGrp="1"/>
          </p:cNvSpPr>
          <p:nvPr>
            <p:ph type="ftr" sz="quarter" idx="11"/>
          </p:nvPr>
        </p:nvSpPr>
        <p:spPr/>
        <p:txBody>
          <a:bodyPr/>
          <a:lstStyle/>
          <a:p>
            <a:endParaRPr lang="en-ZA"/>
          </a:p>
        </p:txBody>
      </p:sp>
      <p:sp>
        <p:nvSpPr>
          <p:cNvPr id="9" name="Slide Number Placeholder 8"/>
          <p:cNvSpPr>
            <a:spLocks noGrp="1"/>
          </p:cNvSpPr>
          <p:nvPr>
            <p:ph type="sldNum" sz="quarter" idx="12"/>
          </p:nvPr>
        </p:nvSpPr>
        <p:spPr/>
        <p:txBody>
          <a:bodyPr/>
          <a:lstStyle/>
          <a:p>
            <a:fld id="{E1802132-53DC-43AE-878E-028111AA73E6}" type="slidenum">
              <a:rPr lang="en-ZA" smtClean="0"/>
              <a:t>‹#›</a:t>
            </a:fld>
            <a:endParaRPr lang="en-ZA"/>
          </a:p>
        </p:txBody>
      </p:sp>
    </p:spTree>
    <p:extLst>
      <p:ext uri="{BB962C8B-B14F-4D97-AF65-F5344CB8AC3E}">
        <p14:creationId xmlns:p14="http://schemas.microsoft.com/office/powerpoint/2010/main" val="30743288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3BDADD0-5B8B-474A-AC79-E16473419BA3}" type="datetimeFigureOut">
              <a:rPr lang="en-ZA" smtClean="0"/>
              <a:t>2017/04/11</a:t>
            </a:fld>
            <a:endParaRPr lang="en-ZA"/>
          </a:p>
        </p:txBody>
      </p:sp>
      <p:sp>
        <p:nvSpPr>
          <p:cNvPr id="4" name="Footer Placeholder 3"/>
          <p:cNvSpPr>
            <a:spLocks noGrp="1"/>
          </p:cNvSpPr>
          <p:nvPr>
            <p:ph type="ftr" sz="quarter" idx="11"/>
          </p:nvPr>
        </p:nvSpPr>
        <p:spPr/>
        <p:txBody>
          <a:bodyPr/>
          <a:lstStyle/>
          <a:p>
            <a:endParaRPr lang="en-ZA"/>
          </a:p>
        </p:txBody>
      </p:sp>
      <p:sp>
        <p:nvSpPr>
          <p:cNvPr id="5" name="Slide Number Placeholder 4"/>
          <p:cNvSpPr>
            <a:spLocks noGrp="1"/>
          </p:cNvSpPr>
          <p:nvPr>
            <p:ph type="sldNum" sz="quarter" idx="12"/>
          </p:nvPr>
        </p:nvSpPr>
        <p:spPr/>
        <p:txBody>
          <a:bodyPr/>
          <a:lstStyle/>
          <a:p>
            <a:fld id="{E1802132-53DC-43AE-878E-028111AA73E6}" type="slidenum">
              <a:rPr lang="en-ZA" smtClean="0"/>
              <a:t>‹#›</a:t>
            </a:fld>
            <a:endParaRPr lang="en-ZA"/>
          </a:p>
        </p:txBody>
      </p:sp>
    </p:spTree>
    <p:extLst>
      <p:ext uri="{BB962C8B-B14F-4D97-AF65-F5344CB8AC3E}">
        <p14:creationId xmlns:p14="http://schemas.microsoft.com/office/powerpoint/2010/main" val="19075027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BDADD0-5B8B-474A-AC79-E16473419BA3}" type="datetimeFigureOut">
              <a:rPr lang="en-ZA" smtClean="0"/>
              <a:t>2017/04/11</a:t>
            </a:fld>
            <a:endParaRPr lang="en-ZA"/>
          </a:p>
        </p:txBody>
      </p:sp>
      <p:sp>
        <p:nvSpPr>
          <p:cNvPr id="3" name="Footer Placeholder 2"/>
          <p:cNvSpPr>
            <a:spLocks noGrp="1"/>
          </p:cNvSpPr>
          <p:nvPr>
            <p:ph type="ftr" sz="quarter" idx="11"/>
          </p:nvPr>
        </p:nvSpPr>
        <p:spPr/>
        <p:txBody>
          <a:bodyPr/>
          <a:lstStyle/>
          <a:p>
            <a:endParaRPr lang="en-ZA"/>
          </a:p>
        </p:txBody>
      </p:sp>
      <p:sp>
        <p:nvSpPr>
          <p:cNvPr id="4" name="Slide Number Placeholder 3"/>
          <p:cNvSpPr>
            <a:spLocks noGrp="1"/>
          </p:cNvSpPr>
          <p:nvPr>
            <p:ph type="sldNum" sz="quarter" idx="12"/>
          </p:nvPr>
        </p:nvSpPr>
        <p:spPr/>
        <p:txBody>
          <a:bodyPr/>
          <a:lstStyle/>
          <a:p>
            <a:fld id="{E1802132-53DC-43AE-878E-028111AA73E6}" type="slidenum">
              <a:rPr lang="en-ZA" smtClean="0"/>
              <a:t>‹#›</a:t>
            </a:fld>
            <a:endParaRPr lang="en-ZA"/>
          </a:p>
        </p:txBody>
      </p:sp>
    </p:spTree>
    <p:extLst>
      <p:ext uri="{BB962C8B-B14F-4D97-AF65-F5344CB8AC3E}">
        <p14:creationId xmlns:p14="http://schemas.microsoft.com/office/powerpoint/2010/main" val="21258750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3BDADD0-5B8B-474A-AC79-E16473419BA3}" type="datetimeFigureOut">
              <a:rPr lang="en-ZA" smtClean="0"/>
              <a:t>2017/04/11</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E1802132-53DC-43AE-878E-028111AA73E6}" type="slidenum">
              <a:rPr lang="en-ZA" smtClean="0"/>
              <a:t>‹#›</a:t>
            </a:fld>
            <a:endParaRPr lang="en-ZA"/>
          </a:p>
        </p:txBody>
      </p:sp>
    </p:spTree>
    <p:extLst>
      <p:ext uri="{BB962C8B-B14F-4D97-AF65-F5344CB8AC3E}">
        <p14:creationId xmlns:p14="http://schemas.microsoft.com/office/powerpoint/2010/main" val="21202046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3BDADD0-5B8B-474A-AC79-E16473419BA3}" type="datetimeFigureOut">
              <a:rPr lang="en-ZA" smtClean="0"/>
              <a:t>2017/04/11</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E1802132-53DC-43AE-878E-028111AA73E6}" type="slidenum">
              <a:rPr lang="en-ZA" smtClean="0"/>
              <a:t>‹#›</a:t>
            </a:fld>
            <a:endParaRPr lang="en-ZA"/>
          </a:p>
        </p:txBody>
      </p:sp>
    </p:spTree>
    <p:extLst>
      <p:ext uri="{BB962C8B-B14F-4D97-AF65-F5344CB8AC3E}">
        <p14:creationId xmlns:p14="http://schemas.microsoft.com/office/powerpoint/2010/main" val="38589583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3BDADD0-5B8B-474A-AC79-E16473419BA3}" type="datetimeFigureOut">
              <a:rPr lang="en-ZA" smtClean="0"/>
              <a:t>2017/04/11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E1802132-53DC-43AE-878E-028111AA73E6}" type="slidenum">
              <a:rPr lang="en-ZA" smtClean="0"/>
              <a:t>‹#›</a:t>
            </a:fld>
            <a:endParaRPr lang="en-ZA"/>
          </a:p>
        </p:txBody>
      </p:sp>
    </p:spTree>
    <p:extLst>
      <p:ext uri="{BB962C8B-B14F-4D97-AF65-F5344CB8AC3E}">
        <p14:creationId xmlns:p14="http://schemas.microsoft.com/office/powerpoint/2010/main" val="923129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3BDADD0-5B8B-474A-AC79-E16473419BA3}" type="datetimeFigureOut">
              <a:rPr lang="en-ZA" smtClean="0"/>
              <a:t>2017/04/11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E1802132-53DC-43AE-878E-028111AA73E6}" type="slidenum">
              <a:rPr lang="en-ZA" smtClean="0"/>
              <a:t>‹#›</a:t>
            </a:fld>
            <a:endParaRPr lang="en-ZA"/>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5016108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3BDADD0-5B8B-474A-AC79-E16473419BA3}" type="datetimeFigureOut">
              <a:rPr lang="en-ZA" smtClean="0"/>
              <a:t>2017/04/11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E1802132-53DC-43AE-878E-028111AA73E6}" type="slidenum">
              <a:rPr lang="en-ZA" smtClean="0"/>
              <a:t>‹#›</a:t>
            </a:fld>
            <a:endParaRPr lang="en-ZA"/>
          </a:p>
        </p:txBody>
      </p:sp>
    </p:spTree>
    <p:extLst>
      <p:ext uri="{BB962C8B-B14F-4D97-AF65-F5344CB8AC3E}">
        <p14:creationId xmlns:p14="http://schemas.microsoft.com/office/powerpoint/2010/main" val="2375953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3BDADD0-5B8B-474A-AC79-E16473419BA3}" type="datetimeFigureOut">
              <a:rPr lang="en-ZA" smtClean="0"/>
              <a:t>2017/04/11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E1802132-53DC-43AE-878E-028111AA73E6}" type="slidenum">
              <a:rPr lang="en-ZA" smtClean="0"/>
              <a:t>‹#›</a:t>
            </a:fld>
            <a:endParaRPr lang="en-ZA"/>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6614309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3BDADD0-5B8B-474A-AC79-E16473419BA3}" type="datetimeFigureOut">
              <a:rPr lang="en-ZA" smtClean="0"/>
              <a:t>2017/04/11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E1802132-53DC-43AE-878E-028111AA73E6}" type="slidenum">
              <a:rPr lang="en-ZA" smtClean="0"/>
              <a:t>‹#›</a:t>
            </a:fld>
            <a:endParaRPr lang="en-ZA"/>
          </a:p>
        </p:txBody>
      </p:sp>
    </p:spTree>
    <p:extLst>
      <p:ext uri="{BB962C8B-B14F-4D97-AF65-F5344CB8AC3E}">
        <p14:creationId xmlns:p14="http://schemas.microsoft.com/office/powerpoint/2010/main" val="6611849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3BDADD0-5B8B-474A-AC79-E16473419BA3}" type="datetimeFigureOut">
              <a:rPr lang="en-ZA" smtClean="0"/>
              <a:t>2017/04/11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E1802132-53DC-43AE-878E-028111AA73E6}" type="slidenum">
              <a:rPr lang="en-ZA" smtClean="0"/>
              <a:t>‹#›</a:t>
            </a:fld>
            <a:endParaRPr lang="en-ZA"/>
          </a:p>
        </p:txBody>
      </p:sp>
    </p:spTree>
    <p:extLst>
      <p:ext uri="{BB962C8B-B14F-4D97-AF65-F5344CB8AC3E}">
        <p14:creationId xmlns:p14="http://schemas.microsoft.com/office/powerpoint/2010/main" val="41306021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3BDADD0-5B8B-474A-AC79-E16473419BA3}" type="datetimeFigureOut">
              <a:rPr lang="en-ZA" smtClean="0"/>
              <a:t>2017/04/11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E1802132-53DC-43AE-878E-028111AA73E6}" type="slidenum">
              <a:rPr lang="en-ZA" smtClean="0"/>
              <a:t>‹#›</a:t>
            </a:fld>
            <a:endParaRPr lang="en-ZA"/>
          </a:p>
        </p:txBody>
      </p:sp>
    </p:spTree>
    <p:extLst>
      <p:ext uri="{BB962C8B-B14F-4D97-AF65-F5344CB8AC3E}">
        <p14:creationId xmlns:p14="http://schemas.microsoft.com/office/powerpoint/2010/main" val="40037675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3BDADD0-5B8B-474A-AC79-E16473419BA3}" type="datetimeFigureOut">
              <a:rPr lang="en-ZA" smtClean="0"/>
              <a:t>2017/04/11</a:t>
            </a:fld>
            <a:endParaRPr lang="en-ZA"/>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ZA"/>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1802132-53DC-43AE-878E-028111AA73E6}" type="slidenum">
              <a:rPr lang="en-ZA" smtClean="0"/>
              <a:t>‹#›</a:t>
            </a:fld>
            <a:endParaRPr lang="en-ZA"/>
          </a:p>
        </p:txBody>
      </p:sp>
    </p:spTree>
    <p:extLst>
      <p:ext uri="{BB962C8B-B14F-4D97-AF65-F5344CB8AC3E}">
        <p14:creationId xmlns:p14="http://schemas.microsoft.com/office/powerpoint/2010/main" val="981116162"/>
      </p:ext>
    </p:extLst>
  </p:cSld>
  <p:clrMap bg1="lt1" tx1="dk1" bg2="lt2" tx2="dk2" accent1="accent1" accent2="accent2" accent3="accent3" accent4="accent4" accent5="accent5" accent6="accent6" hlink="hlink" folHlink="folHlink"/>
  <p:sldLayoutIdLst>
    <p:sldLayoutId id="2147483921" r:id="rId1"/>
    <p:sldLayoutId id="2147483922" r:id="rId2"/>
    <p:sldLayoutId id="2147483923" r:id="rId3"/>
    <p:sldLayoutId id="2147483924" r:id="rId4"/>
    <p:sldLayoutId id="2147483925" r:id="rId5"/>
    <p:sldLayoutId id="2147483926" r:id="rId6"/>
    <p:sldLayoutId id="2147483927" r:id="rId7"/>
    <p:sldLayoutId id="2147483928" r:id="rId8"/>
    <p:sldLayoutId id="2147483929" r:id="rId9"/>
    <p:sldLayoutId id="2147483930" r:id="rId10"/>
    <p:sldLayoutId id="2147483931" r:id="rId11"/>
    <p:sldLayoutId id="2147483932" r:id="rId12"/>
    <p:sldLayoutId id="2147483933" r:id="rId13"/>
    <p:sldLayoutId id="2147483934" r:id="rId14"/>
    <p:sldLayoutId id="2147483935" r:id="rId15"/>
    <p:sldLayoutId id="214748393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Re-entry 1 – Setup </a:t>
            </a:r>
            <a:endParaRPr lang="en-ZA"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7863" y="1650671"/>
            <a:ext cx="8596312" cy="3942608"/>
          </a:xfrm>
        </p:spPr>
      </p:pic>
    </p:spTree>
    <p:extLst>
      <p:ext uri="{BB962C8B-B14F-4D97-AF65-F5344CB8AC3E}">
        <p14:creationId xmlns:p14="http://schemas.microsoft.com/office/powerpoint/2010/main" val="13624286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Information; Re-entry 1</a:t>
            </a:r>
            <a:endParaRPr lang="en-ZA" dirty="0"/>
          </a:p>
        </p:txBody>
      </p:sp>
      <p:sp>
        <p:nvSpPr>
          <p:cNvPr id="3" name="Content Placeholder 2"/>
          <p:cNvSpPr>
            <a:spLocks noGrp="1"/>
          </p:cNvSpPr>
          <p:nvPr>
            <p:ph idx="1"/>
          </p:nvPr>
        </p:nvSpPr>
        <p:spPr>
          <a:xfrm>
            <a:off x="677334" y="1413165"/>
            <a:ext cx="8596668" cy="4628198"/>
          </a:xfrm>
        </p:spPr>
        <p:txBody>
          <a:bodyPr/>
          <a:lstStyle/>
          <a:p>
            <a:r>
              <a:rPr lang="en-ZA" sz="1100" dirty="0" smtClean="0"/>
              <a:t>TF Trend  </a:t>
            </a:r>
          </a:p>
          <a:p>
            <a:pPr>
              <a:buFontTx/>
              <a:buChar char="-"/>
            </a:pPr>
            <a:r>
              <a:rPr lang="en-ZA" sz="1100" dirty="0" smtClean="0"/>
              <a:t>CSD as signal and then Re-entry</a:t>
            </a:r>
          </a:p>
          <a:p>
            <a:pPr>
              <a:buFontTx/>
              <a:buChar char="-"/>
            </a:pPr>
            <a:r>
              <a:rPr lang="en-ZA" sz="1100" dirty="0" smtClean="0"/>
              <a:t> CS retesting and closing above MA5/10 and mid BB, RSI13 has to be located above level 50</a:t>
            </a:r>
          </a:p>
          <a:p>
            <a:r>
              <a:rPr lang="en-ZA" sz="1100" dirty="0" smtClean="0"/>
              <a:t>TF Confirmation </a:t>
            </a:r>
          </a:p>
          <a:p>
            <a:pPr>
              <a:buFontTx/>
              <a:buChar char="-"/>
            </a:pPr>
            <a:r>
              <a:rPr lang="en-ZA" sz="1100" dirty="0" smtClean="0"/>
              <a:t>Extreme buy signal </a:t>
            </a:r>
          </a:p>
          <a:p>
            <a:pPr>
              <a:buFontTx/>
              <a:buChar char="-"/>
            </a:pPr>
            <a:r>
              <a:rPr lang="en-ZA" sz="1100" dirty="0" smtClean="0"/>
              <a:t>RSI3 below level 30 </a:t>
            </a:r>
          </a:p>
          <a:p>
            <a:pPr>
              <a:buFontTx/>
              <a:buChar char="-"/>
            </a:pPr>
            <a:r>
              <a:rPr lang="en-ZA" sz="1100" dirty="0" smtClean="0"/>
              <a:t>Stoch935 below level 20 </a:t>
            </a:r>
          </a:p>
          <a:p>
            <a:pPr>
              <a:buFontTx/>
              <a:buChar char="-"/>
            </a:pPr>
            <a:r>
              <a:rPr lang="en-ZA" sz="1100" dirty="0" smtClean="0"/>
              <a:t>RSI3 will be above the stoch935</a:t>
            </a:r>
          </a:p>
          <a:p>
            <a:r>
              <a:rPr lang="en-ZA" sz="1100" dirty="0" smtClean="0"/>
              <a:t>Entry TF</a:t>
            </a:r>
          </a:p>
          <a:p>
            <a:pPr>
              <a:buFontTx/>
              <a:buChar char="-"/>
            </a:pPr>
            <a:r>
              <a:rPr lang="en-ZA" sz="1100" dirty="0" smtClean="0"/>
              <a:t>Extreme signal </a:t>
            </a:r>
          </a:p>
          <a:p>
            <a:pPr>
              <a:buFontTx/>
              <a:buChar char="-"/>
            </a:pPr>
            <a:r>
              <a:rPr lang="en-ZA" sz="1100" dirty="0" smtClean="0"/>
              <a:t>RSI13 &amp; RSI3 will be below level 30 </a:t>
            </a:r>
          </a:p>
          <a:p>
            <a:pPr>
              <a:buFontTx/>
              <a:buChar char="-"/>
            </a:pPr>
            <a:r>
              <a:rPr lang="en-ZA" sz="1100" dirty="0" smtClean="0"/>
              <a:t>RSI13 will be above stoch935</a:t>
            </a:r>
          </a:p>
          <a:p>
            <a:r>
              <a:rPr lang="en-ZA" sz="1100" dirty="0" smtClean="0"/>
              <a:t>TP TF </a:t>
            </a:r>
          </a:p>
          <a:p>
            <a:pPr>
              <a:buFontTx/>
              <a:buChar char="-"/>
            </a:pPr>
            <a:r>
              <a:rPr lang="en-ZA" sz="1100" dirty="0" smtClean="0"/>
              <a:t>TP1 when stoch935 reach level 70 on TF entry</a:t>
            </a:r>
          </a:p>
          <a:p>
            <a:pPr>
              <a:buFontTx/>
              <a:buChar char="-"/>
            </a:pPr>
            <a:r>
              <a:rPr lang="en-ZA" sz="1100" dirty="0" smtClean="0"/>
              <a:t>TP2 when stoch935 reach level 70 on TF confirmation</a:t>
            </a:r>
          </a:p>
          <a:p>
            <a:pPr>
              <a:buFontTx/>
              <a:buChar char="-"/>
            </a:pPr>
            <a:endParaRPr lang="en-ZA" sz="1000" dirty="0" smtClean="0"/>
          </a:p>
        </p:txBody>
      </p:sp>
    </p:spTree>
    <p:extLst>
      <p:ext uri="{BB962C8B-B14F-4D97-AF65-F5344CB8AC3E}">
        <p14:creationId xmlns:p14="http://schemas.microsoft.com/office/powerpoint/2010/main" val="22570655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Re-entry 2 - Setup</a:t>
            </a:r>
            <a:endParaRPr lang="en-ZA"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7863" y="1615044"/>
            <a:ext cx="8596312" cy="4025735"/>
          </a:xfrm>
        </p:spPr>
      </p:pic>
    </p:spTree>
    <p:extLst>
      <p:ext uri="{BB962C8B-B14F-4D97-AF65-F5344CB8AC3E}">
        <p14:creationId xmlns:p14="http://schemas.microsoft.com/office/powerpoint/2010/main" val="35177806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Information; Re-entry 2 </a:t>
            </a:r>
            <a:endParaRPr lang="en-ZA" dirty="0"/>
          </a:p>
        </p:txBody>
      </p:sp>
      <p:sp>
        <p:nvSpPr>
          <p:cNvPr id="3" name="Content Placeholder 2"/>
          <p:cNvSpPr>
            <a:spLocks noGrp="1"/>
          </p:cNvSpPr>
          <p:nvPr>
            <p:ph idx="1"/>
          </p:nvPr>
        </p:nvSpPr>
        <p:spPr>
          <a:xfrm>
            <a:off x="677334" y="1484417"/>
            <a:ext cx="8596668" cy="4556946"/>
          </a:xfrm>
        </p:spPr>
        <p:txBody>
          <a:bodyPr>
            <a:normAutofit lnSpcReduction="10000"/>
          </a:bodyPr>
          <a:lstStyle/>
          <a:p>
            <a:r>
              <a:rPr lang="en-ZA" sz="1100" dirty="0"/>
              <a:t>TF Trend  </a:t>
            </a:r>
          </a:p>
          <a:p>
            <a:pPr>
              <a:buFontTx/>
              <a:buChar char="-"/>
            </a:pPr>
            <a:r>
              <a:rPr lang="en-ZA" sz="1100" dirty="0" smtClean="0"/>
              <a:t>There’s CSM closed outside the BB</a:t>
            </a:r>
            <a:endParaRPr lang="en-ZA" sz="1100" dirty="0"/>
          </a:p>
          <a:p>
            <a:pPr>
              <a:buFontTx/>
              <a:buChar char="-"/>
            </a:pPr>
            <a:r>
              <a:rPr lang="en-ZA" sz="1100" dirty="0"/>
              <a:t> </a:t>
            </a:r>
            <a:r>
              <a:rPr lang="en-ZA" sz="1100" dirty="0" smtClean="0"/>
              <a:t>CS retest and close above MA5/10 creating Re-entry</a:t>
            </a:r>
            <a:endParaRPr lang="en-ZA" sz="1100" dirty="0"/>
          </a:p>
          <a:p>
            <a:r>
              <a:rPr lang="en-ZA" sz="1100" dirty="0"/>
              <a:t>TF Confirmation </a:t>
            </a:r>
          </a:p>
          <a:p>
            <a:pPr>
              <a:buFontTx/>
              <a:buChar char="-"/>
            </a:pPr>
            <a:r>
              <a:rPr lang="en-ZA" sz="1100" dirty="0"/>
              <a:t>Extreme buy </a:t>
            </a:r>
            <a:r>
              <a:rPr lang="en-ZA" sz="1100" dirty="0" smtClean="0"/>
              <a:t>signal </a:t>
            </a:r>
            <a:endParaRPr lang="en-ZA" sz="1100" dirty="0"/>
          </a:p>
          <a:p>
            <a:pPr>
              <a:buFontTx/>
              <a:buChar char="-"/>
            </a:pPr>
            <a:r>
              <a:rPr lang="en-ZA" sz="1100" dirty="0"/>
              <a:t>RSI3 below level 30 </a:t>
            </a:r>
          </a:p>
          <a:p>
            <a:pPr>
              <a:buFontTx/>
              <a:buChar char="-"/>
            </a:pPr>
            <a:r>
              <a:rPr lang="en-ZA" sz="1100" dirty="0"/>
              <a:t>Stoch935 below level 20 </a:t>
            </a:r>
          </a:p>
          <a:p>
            <a:pPr>
              <a:buFontTx/>
              <a:buChar char="-"/>
            </a:pPr>
            <a:r>
              <a:rPr lang="en-ZA" sz="1100" dirty="0"/>
              <a:t>RSI3 will be above the stoch935</a:t>
            </a:r>
          </a:p>
          <a:p>
            <a:r>
              <a:rPr lang="en-ZA" sz="1100" dirty="0"/>
              <a:t>Entry TF</a:t>
            </a:r>
          </a:p>
          <a:p>
            <a:pPr>
              <a:buFontTx/>
              <a:buChar char="-"/>
            </a:pPr>
            <a:r>
              <a:rPr lang="en-ZA" sz="1100" dirty="0"/>
              <a:t>Extreme signal </a:t>
            </a:r>
          </a:p>
          <a:p>
            <a:pPr>
              <a:buFontTx/>
              <a:buChar char="-"/>
            </a:pPr>
            <a:r>
              <a:rPr lang="en-ZA" sz="1100" dirty="0"/>
              <a:t>RSI13 &amp; RSI3 will be below level 30 </a:t>
            </a:r>
          </a:p>
          <a:p>
            <a:pPr>
              <a:buFontTx/>
              <a:buChar char="-"/>
            </a:pPr>
            <a:r>
              <a:rPr lang="en-ZA" sz="1100" dirty="0" smtClean="0"/>
              <a:t>RSI3 </a:t>
            </a:r>
            <a:r>
              <a:rPr lang="en-ZA" sz="1100" dirty="0"/>
              <a:t>will be above </a:t>
            </a:r>
            <a:r>
              <a:rPr lang="en-ZA" sz="1100" dirty="0" smtClean="0"/>
              <a:t>stoch935</a:t>
            </a:r>
          </a:p>
          <a:p>
            <a:pPr>
              <a:buFontTx/>
              <a:buChar char="-"/>
            </a:pPr>
            <a:r>
              <a:rPr lang="en-ZA" sz="1100" dirty="0" smtClean="0"/>
              <a:t>Enter on Extreme or MLV</a:t>
            </a:r>
            <a:endParaRPr lang="en-ZA" sz="1100" dirty="0"/>
          </a:p>
          <a:p>
            <a:r>
              <a:rPr lang="en-ZA" sz="1100" dirty="0"/>
              <a:t>TP TF </a:t>
            </a:r>
          </a:p>
          <a:p>
            <a:pPr>
              <a:buFontTx/>
              <a:buChar char="-"/>
            </a:pPr>
            <a:r>
              <a:rPr lang="en-ZA" sz="1100" dirty="0"/>
              <a:t>TP1 when stoch935 reach level 70 on TF entry</a:t>
            </a:r>
          </a:p>
          <a:p>
            <a:pPr>
              <a:buFontTx/>
              <a:buChar char="-"/>
            </a:pPr>
            <a:r>
              <a:rPr lang="en-ZA" sz="1100" dirty="0"/>
              <a:t>TP2 when stoch935 reach level 70 on TF </a:t>
            </a:r>
            <a:r>
              <a:rPr lang="en-ZA" sz="1100" dirty="0" smtClean="0"/>
              <a:t>confirmation</a:t>
            </a:r>
            <a:endParaRPr lang="en-ZA" sz="1100" dirty="0"/>
          </a:p>
        </p:txBody>
      </p:sp>
    </p:spTree>
    <p:extLst>
      <p:ext uri="{BB962C8B-B14F-4D97-AF65-F5344CB8AC3E}">
        <p14:creationId xmlns:p14="http://schemas.microsoft.com/office/powerpoint/2010/main" val="37072142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Re-entry 3 - Setup </a:t>
            </a:r>
            <a:endParaRPr lang="en-ZA"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7863" y="1448791"/>
            <a:ext cx="8596312" cy="4144487"/>
          </a:xfrm>
        </p:spPr>
      </p:pic>
    </p:spTree>
    <p:extLst>
      <p:ext uri="{BB962C8B-B14F-4D97-AF65-F5344CB8AC3E}">
        <p14:creationId xmlns:p14="http://schemas.microsoft.com/office/powerpoint/2010/main" val="6844516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Information; Re-entry 3</a:t>
            </a:r>
            <a:endParaRPr lang="en-ZA" dirty="0"/>
          </a:p>
        </p:txBody>
      </p:sp>
      <p:sp>
        <p:nvSpPr>
          <p:cNvPr id="3" name="Content Placeholder 2"/>
          <p:cNvSpPr>
            <a:spLocks noGrp="1"/>
          </p:cNvSpPr>
          <p:nvPr>
            <p:ph idx="1"/>
          </p:nvPr>
        </p:nvSpPr>
        <p:spPr>
          <a:xfrm>
            <a:off x="677334" y="1401289"/>
            <a:ext cx="8596668" cy="4640074"/>
          </a:xfrm>
        </p:spPr>
        <p:txBody>
          <a:bodyPr>
            <a:noAutofit/>
          </a:bodyPr>
          <a:lstStyle/>
          <a:p>
            <a:r>
              <a:rPr lang="en-ZA" sz="1100" dirty="0"/>
              <a:t>TF Trend  </a:t>
            </a:r>
          </a:p>
          <a:p>
            <a:pPr>
              <a:buFontTx/>
              <a:buChar char="-"/>
            </a:pPr>
            <a:r>
              <a:rPr lang="en-ZA" sz="1100" dirty="0" smtClean="0"/>
              <a:t>CS closing above/outside MA5, RSI13 has to be above level 50</a:t>
            </a:r>
            <a:endParaRPr lang="en-ZA" sz="1100" dirty="0"/>
          </a:p>
          <a:p>
            <a:pPr>
              <a:buFontTx/>
              <a:buChar char="-"/>
            </a:pPr>
            <a:r>
              <a:rPr lang="en-ZA" sz="1100" dirty="0" smtClean="0"/>
              <a:t>Re-entry</a:t>
            </a:r>
            <a:endParaRPr lang="en-ZA" sz="1100" dirty="0"/>
          </a:p>
          <a:p>
            <a:r>
              <a:rPr lang="en-ZA" sz="1100" dirty="0"/>
              <a:t>TF Confirmation </a:t>
            </a:r>
          </a:p>
          <a:p>
            <a:pPr>
              <a:buFontTx/>
              <a:buChar char="-"/>
            </a:pPr>
            <a:r>
              <a:rPr lang="en-ZA" sz="1100" dirty="0"/>
              <a:t>Extreme buy signal </a:t>
            </a:r>
          </a:p>
          <a:p>
            <a:pPr>
              <a:buFontTx/>
              <a:buChar char="-"/>
            </a:pPr>
            <a:r>
              <a:rPr lang="en-ZA" sz="1100" dirty="0"/>
              <a:t>RSI3 below level 30 </a:t>
            </a:r>
          </a:p>
          <a:p>
            <a:pPr>
              <a:buFontTx/>
              <a:buChar char="-"/>
            </a:pPr>
            <a:r>
              <a:rPr lang="en-ZA" sz="1100" dirty="0"/>
              <a:t>Stoch935 below level 20 </a:t>
            </a:r>
          </a:p>
          <a:p>
            <a:pPr>
              <a:buFontTx/>
              <a:buChar char="-"/>
            </a:pPr>
            <a:r>
              <a:rPr lang="en-ZA" sz="1100" dirty="0"/>
              <a:t>RSI3 will be above the stoch935</a:t>
            </a:r>
          </a:p>
          <a:p>
            <a:r>
              <a:rPr lang="en-ZA" sz="1100" dirty="0"/>
              <a:t>Entry TF</a:t>
            </a:r>
          </a:p>
          <a:p>
            <a:pPr>
              <a:buFontTx/>
              <a:buChar char="-"/>
            </a:pPr>
            <a:r>
              <a:rPr lang="en-ZA" sz="1100" dirty="0"/>
              <a:t>Extreme signal </a:t>
            </a:r>
          </a:p>
          <a:p>
            <a:pPr>
              <a:buFontTx/>
              <a:buChar char="-"/>
            </a:pPr>
            <a:r>
              <a:rPr lang="en-ZA" sz="1100" dirty="0"/>
              <a:t>RSI13 &amp; RSI3 will be below level 30 </a:t>
            </a:r>
          </a:p>
          <a:p>
            <a:pPr>
              <a:buFontTx/>
              <a:buChar char="-"/>
            </a:pPr>
            <a:r>
              <a:rPr lang="en-ZA" sz="1100" dirty="0"/>
              <a:t>RSI3 will be above </a:t>
            </a:r>
            <a:r>
              <a:rPr lang="en-ZA" sz="1100" dirty="0" smtClean="0"/>
              <a:t>stoch935 and stoch935 will be below level 20</a:t>
            </a:r>
            <a:endParaRPr lang="en-ZA" sz="1100" dirty="0"/>
          </a:p>
          <a:p>
            <a:pPr>
              <a:buFontTx/>
              <a:buChar char="-"/>
            </a:pPr>
            <a:r>
              <a:rPr lang="en-ZA" sz="1100" dirty="0"/>
              <a:t>Enter on Extreme </a:t>
            </a:r>
          </a:p>
          <a:p>
            <a:r>
              <a:rPr lang="en-ZA" sz="1100" dirty="0"/>
              <a:t>TP TF </a:t>
            </a:r>
          </a:p>
          <a:p>
            <a:pPr>
              <a:buFontTx/>
              <a:buChar char="-"/>
            </a:pPr>
            <a:r>
              <a:rPr lang="en-ZA" sz="1100" dirty="0"/>
              <a:t>TP1 when stoch935 reach level 70 on TF entry</a:t>
            </a:r>
          </a:p>
          <a:p>
            <a:pPr>
              <a:buFontTx/>
              <a:buChar char="-"/>
            </a:pPr>
            <a:r>
              <a:rPr lang="en-ZA" sz="1100" dirty="0"/>
              <a:t>TP2 when stoch935 reach level 70 on TF confirmation</a:t>
            </a:r>
          </a:p>
          <a:p>
            <a:endParaRPr lang="en-ZA" sz="1100" dirty="0"/>
          </a:p>
        </p:txBody>
      </p:sp>
    </p:spTree>
    <p:extLst>
      <p:ext uri="{BB962C8B-B14F-4D97-AF65-F5344CB8AC3E}">
        <p14:creationId xmlns:p14="http://schemas.microsoft.com/office/powerpoint/2010/main" val="27204140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Conclusion…</a:t>
            </a:r>
            <a:endParaRPr lang="en-ZA" dirty="0"/>
          </a:p>
        </p:txBody>
      </p:sp>
      <p:sp>
        <p:nvSpPr>
          <p:cNvPr id="3" name="Content Placeholder 2"/>
          <p:cNvSpPr>
            <a:spLocks noGrp="1"/>
          </p:cNvSpPr>
          <p:nvPr>
            <p:ph idx="1"/>
          </p:nvPr>
        </p:nvSpPr>
        <p:spPr>
          <a:xfrm>
            <a:off x="677334" y="2160590"/>
            <a:ext cx="8596668" cy="3278310"/>
          </a:xfrm>
        </p:spPr>
        <p:txBody>
          <a:bodyPr>
            <a:normAutofit/>
          </a:bodyPr>
          <a:lstStyle/>
          <a:p>
            <a:r>
              <a:rPr lang="en-ZA" sz="2800" dirty="0" smtClean="0"/>
              <a:t>Trading is all about Probability, doing a Strategic analysis before taking any trade in the market. Wait for confirmations, signal and setups when you’ve done your best analysis. Try to be “patient, patient and patient enough, and then when you see the setup, pull the trigger.” </a:t>
            </a:r>
            <a:endParaRPr lang="en-ZA" sz="2800" dirty="0"/>
          </a:p>
        </p:txBody>
      </p:sp>
    </p:spTree>
    <p:extLst>
      <p:ext uri="{BB962C8B-B14F-4D97-AF65-F5344CB8AC3E}">
        <p14:creationId xmlns:p14="http://schemas.microsoft.com/office/powerpoint/2010/main" val="32414611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2905</TotalTime>
  <Words>323</Words>
  <Application>Microsoft Office PowerPoint</Application>
  <PresentationFormat>Widescreen</PresentationFormat>
  <Paragraphs>55</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Trebuchet MS</vt:lpstr>
      <vt:lpstr>Wingdings 3</vt:lpstr>
      <vt:lpstr>Facet</vt:lpstr>
      <vt:lpstr>Re-entry 1 – Setup </vt:lpstr>
      <vt:lpstr>Information; Re-entry 1</vt:lpstr>
      <vt:lpstr>Re-entry 2 - Setup</vt:lpstr>
      <vt:lpstr>Information; Re-entry 2 </vt:lpstr>
      <vt:lpstr>Re-entry 3 - Setup </vt:lpstr>
      <vt:lpstr>Information; Re-entry 3</vt:lpstr>
      <vt:lpstr>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Lindo</dc:creator>
  <cp:lastModifiedBy>Aigars</cp:lastModifiedBy>
  <cp:revision>67</cp:revision>
  <dcterms:created xsi:type="dcterms:W3CDTF">2016-01-22T14:18:44Z</dcterms:created>
  <dcterms:modified xsi:type="dcterms:W3CDTF">2017-04-11T14:11:19Z</dcterms:modified>
</cp:coreProperties>
</file>