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6" r:id="rId4"/>
    <p:sldId id="258" r:id="rId5"/>
    <p:sldId id="265" r:id="rId6"/>
    <p:sldId id="267" r:id="rId7"/>
    <p:sldId id="268" r:id="rId8"/>
    <p:sldId id="269" r:id="rId9"/>
    <p:sldId id="270" r:id="rId10"/>
    <p:sldId id="271" r:id="rId11"/>
    <p:sldId id="260" r:id="rId12"/>
    <p:sldId id="262" r:id="rId13"/>
    <p:sldId id="272" r:id="rId14"/>
    <p:sldId id="263"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9" d="100"/>
          <a:sy n="89" d="100"/>
        </p:scale>
        <p:origin x="-1232"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printerSettings" Target="printerSettings/printerSettings1.bin"/><Relationship Id="rId17" Type="http://schemas.openxmlformats.org/officeDocument/2006/relationships/presProps" Target="presProps.xml"/><Relationship Id="rId18" Type="http://schemas.openxmlformats.org/officeDocument/2006/relationships/viewProps" Target="viewProps.xml"/><Relationship Id="rId19" Type="http://schemas.openxmlformats.org/officeDocument/2006/relationships/theme" Target="theme/theme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D60B8A9-9425-4D18-9AE1-697F393ED3F0}" type="datetimeFigureOut">
              <a:rPr lang="en-US" smtClean="0"/>
              <a:pPr/>
              <a:t>8/10/18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60B8A9-9425-4D18-9AE1-697F393ED3F0}" type="datetimeFigureOut">
              <a:rPr lang="en-US" smtClean="0"/>
              <a:pPr/>
              <a:t>8/10/18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D60B8A9-9425-4D18-9AE1-697F393ED3F0}" type="datetimeFigureOut">
              <a:rPr lang="en-US" smtClean="0"/>
              <a:pPr/>
              <a:t>8/10/18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D60B8A9-9425-4D18-9AE1-697F393ED3F0}" type="datetimeFigureOut">
              <a:rPr lang="en-US" smtClean="0"/>
              <a:pPr/>
              <a:t>8/10/18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D60B8A9-9425-4D18-9AE1-697F393ED3F0}" type="datetimeFigureOut">
              <a:rPr lang="en-US" smtClean="0"/>
              <a:pPr/>
              <a:t>8/10/18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D60B8A9-9425-4D18-9AE1-697F393ED3F0}" type="datetimeFigureOut">
              <a:rPr lang="en-US" smtClean="0"/>
              <a:pPr/>
              <a:t>8/10/18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60B8A9-9425-4D18-9AE1-697F393ED3F0}" type="datetimeFigureOut">
              <a:rPr lang="en-US" smtClean="0"/>
              <a:pPr/>
              <a:t>8/10/18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D60B8A9-9425-4D18-9AE1-697F393ED3F0}" type="datetimeFigureOut">
              <a:rPr lang="en-US" smtClean="0"/>
              <a:pPr/>
              <a:t>8/10/18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D60B8A9-9425-4D18-9AE1-697F393ED3F0}" type="datetimeFigureOut">
              <a:rPr lang="en-US" smtClean="0"/>
              <a:pPr/>
              <a:t>8/10/18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60B8A9-9425-4D18-9AE1-697F393ED3F0}" type="datetimeFigureOut">
              <a:rPr lang="en-US" smtClean="0"/>
              <a:pPr/>
              <a:t>8/10/18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60B8A9-9425-4D18-9AE1-697F393ED3F0}" type="datetimeFigureOut">
              <a:rPr lang="en-US" smtClean="0"/>
              <a:pPr/>
              <a:t>8/10/18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60B8A9-9425-4D18-9AE1-697F393ED3F0}" type="datetimeFigureOut">
              <a:rPr lang="en-US" smtClean="0"/>
              <a:pPr/>
              <a:t>8/10/18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112350-72B3-4AED-A162-59867DDF9F5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200400"/>
            <a:ext cx="6400800" cy="1752600"/>
          </a:xfrm>
        </p:spPr>
        <p:txBody>
          <a:bodyPr>
            <a:normAutofit fontScale="77500" lnSpcReduction="20000"/>
          </a:bodyPr>
          <a:lstStyle/>
          <a:p>
            <a:r>
              <a:rPr lang="en-US" sz="4600" u="sng" dirty="0" smtClean="0"/>
              <a:t>Authentic zone w/trend</a:t>
            </a:r>
            <a:endParaRPr lang="en-US" sz="4600" u="sng" dirty="0" smtClean="0"/>
          </a:p>
          <a:p>
            <a:r>
              <a:rPr lang="en-US" dirty="0" err="1" smtClean="0"/>
              <a:t>Fxdisciple</a:t>
            </a:r>
            <a:endParaRPr lang="en-US" dirty="0" smtClean="0"/>
          </a:p>
          <a:p>
            <a:r>
              <a:rPr lang="en-US" dirty="0" smtClean="0"/>
              <a:t>GBP/JPY</a:t>
            </a:r>
            <a:endParaRPr lang="en-US" dirty="0" smtClean="0"/>
          </a:p>
          <a:p>
            <a:r>
              <a:rPr lang="en-US" dirty="0" smtClean="0"/>
              <a:t>Date of Trade </a:t>
            </a:r>
            <a:r>
              <a:rPr lang="en-US" dirty="0" smtClean="0"/>
              <a:t>(AUG 9, 2018)</a:t>
            </a:r>
            <a:endParaRPr lang="en-US" dirty="0"/>
          </a:p>
        </p:txBody>
      </p:sp>
      <p:pic>
        <p:nvPicPr>
          <p:cNvPr id="1026" name="Picture 2" descr="G:\SMB Training logo.bmp"/>
          <p:cNvPicPr>
            <a:picLocks noChangeAspect="1" noChangeArrowheads="1"/>
          </p:cNvPicPr>
          <p:nvPr/>
        </p:nvPicPr>
        <p:blipFill>
          <a:blip r:embed="rId2" cstate="print"/>
          <a:srcRect/>
          <a:stretch>
            <a:fillRect/>
          </a:stretch>
        </p:blipFill>
        <p:spPr bwMode="auto">
          <a:xfrm>
            <a:off x="1066800" y="340685"/>
            <a:ext cx="7086599" cy="1716715"/>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solidFill>
                  <a:srgbClr val="7030A0"/>
                </a:solidFill>
              </a:rPr>
              <a:t>Big Picture</a:t>
            </a:r>
            <a:endParaRPr lang="en-US" b="1" u="sng" dirty="0">
              <a:solidFill>
                <a:srgbClr val="7030A0"/>
              </a:solidFill>
            </a:endParaRPr>
          </a:p>
        </p:txBody>
      </p:sp>
      <p:sp>
        <p:nvSpPr>
          <p:cNvPr id="3" name="Content Placeholder 2"/>
          <p:cNvSpPr>
            <a:spLocks noGrp="1"/>
          </p:cNvSpPr>
          <p:nvPr>
            <p:ph idx="1"/>
          </p:nvPr>
        </p:nvSpPr>
        <p:spPr/>
        <p:txBody>
          <a:bodyPr>
            <a:normAutofit/>
          </a:bodyPr>
          <a:lstStyle/>
          <a:p>
            <a:r>
              <a:rPr lang="en-US" sz="2000" dirty="0" smtClean="0"/>
              <a:t>The pair has been in a down trend for over a month starting from a double top or M formation. </a:t>
            </a:r>
            <a:endParaRPr lang="en-US" sz="2000" dirty="0"/>
          </a:p>
        </p:txBody>
      </p:sp>
      <p:pic>
        <p:nvPicPr>
          <p:cNvPr id="4" name="Picture 2" descr="G:\SMB Training logo.bmp"/>
          <p:cNvPicPr>
            <a:picLocks noChangeAspect="1" noChangeArrowheads="1"/>
          </p:cNvPicPr>
          <p:nvPr/>
        </p:nvPicPr>
        <p:blipFill>
          <a:blip r:embed="rId2" cstate="print"/>
          <a:srcRect/>
          <a:stretch>
            <a:fillRect/>
          </a:stretch>
        </p:blipFill>
        <p:spPr bwMode="auto">
          <a:xfrm>
            <a:off x="0" y="6488814"/>
            <a:ext cx="1524000" cy="369186"/>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Trend within Market Geometry</a:t>
            </a:r>
            <a:endParaRPr lang="en-US" dirty="0"/>
          </a:p>
        </p:txBody>
      </p:sp>
      <p:pic>
        <p:nvPicPr>
          <p:cNvPr id="4" name="Content Placeholder 3" descr="Screen Shot 2018-08-09 at 7.17.59 PM.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p:pic>
    </p:spTree>
    <p:extLst>
      <p:ext uri="{BB962C8B-B14F-4D97-AF65-F5344CB8AC3E}">
        <p14:creationId xmlns:p14="http://schemas.microsoft.com/office/powerpoint/2010/main" val="17537156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solidFill>
                  <a:srgbClr val="7030A0"/>
                </a:solidFill>
              </a:rPr>
              <a:t>Intraday Fundamentals</a:t>
            </a:r>
            <a:endParaRPr lang="en-US" b="1" u="sng" dirty="0">
              <a:solidFill>
                <a:srgbClr val="7030A0"/>
              </a:solidFill>
            </a:endParaRPr>
          </a:p>
        </p:txBody>
      </p:sp>
      <p:sp>
        <p:nvSpPr>
          <p:cNvPr id="3" name="Content Placeholder 2"/>
          <p:cNvSpPr>
            <a:spLocks noGrp="1"/>
          </p:cNvSpPr>
          <p:nvPr>
            <p:ph idx="1"/>
          </p:nvPr>
        </p:nvSpPr>
        <p:spPr/>
        <p:txBody>
          <a:bodyPr>
            <a:normAutofit/>
          </a:bodyPr>
          <a:lstStyle/>
          <a:p>
            <a:r>
              <a:rPr lang="en-US" sz="2000" dirty="0" smtClean="0"/>
              <a:t>Price just kept moving down. It was pause and have some buyers during Asian session just to get into position for further moves downward. </a:t>
            </a:r>
            <a:endParaRPr lang="en-US" sz="2000" dirty="0"/>
          </a:p>
        </p:txBody>
      </p:sp>
      <p:pic>
        <p:nvPicPr>
          <p:cNvPr id="4" name="Picture 2" descr="G:\SMB Training logo.bmp"/>
          <p:cNvPicPr>
            <a:picLocks noChangeAspect="1" noChangeArrowheads="1"/>
          </p:cNvPicPr>
          <p:nvPr/>
        </p:nvPicPr>
        <p:blipFill>
          <a:blip r:embed="rId2" cstate="print"/>
          <a:srcRect/>
          <a:stretch>
            <a:fillRect/>
          </a:stretch>
        </p:blipFill>
        <p:spPr bwMode="auto">
          <a:xfrm>
            <a:off x="0" y="6488814"/>
            <a:ext cx="1524000" cy="369186"/>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solidFill>
                  <a:srgbClr val="7030A0"/>
                </a:solidFill>
              </a:rPr>
              <a:t>Technical Analysis</a:t>
            </a:r>
            <a:endParaRPr lang="en-US" b="1" u="sng" dirty="0">
              <a:solidFill>
                <a:srgbClr val="7030A0"/>
              </a:solidFill>
            </a:endParaRPr>
          </a:p>
        </p:txBody>
      </p:sp>
      <p:sp>
        <p:nvSpPr>
          <p:cNvPr id="3" name="Content Placeholder 2"/>
          <p:cNvSpPr>
            <a:spLocks noGrp="1"/>
          </p:cNvSpPr>
          <p:nvPr>
            <p:ph idx="1"/>
          </p:nvPr>
        </p:nvSpPr>
        <p:spPr/>
        <p:txBody>
          <a:bodyPr>
            <a:normAutofit/>
          </a:bodyPr>
          <a:lstStyle/>
          <a:p>
            <a:r>
              <a:rPr lang="en-US" sz="2000" dirty="0" smtClean="0"/>
              <a:t>An authentic zone, going with the trend was formed on Wed. Price got into position during Asian session to enter the London volume to continue with the trend. </a:t>
            </a:r>
          </a:p>
          <a:p>
            <a:r>
              <a:rPr lang="en-US" sz="2000" dirty="0" smtClean="0"/>
              <a:t>A reversal candle was found on two different time frames inside the authentic zone.</a:t>
            </a:r>
            <a:endParaRPr lang="en-US" sz="2000" dirty="0"/>
          </a:p>
        </p:txBody>
      </p:sp>
      <p:pic>
        <p:nvPicPr>
          <p:cNvPr id="4" name="Picture 2" descr="G:\SMB Training logo.bmp"/>
          <p:cNvPicPr>
            <a:picLocks noChangeAspect="1" noChangeArrowheads="1"/>
          </p:cNvPicPr>
          <p:nvPr/>
        </p:nvPicPr>
        <p:blipFill>
          <a:blip r:embed="rId2" cstate="print"/>
          <a:srcRect/>
          <a:stretch>
            <a:fillRect/>
          </a:stretch>
        </p:blipFill>
        <p:spPr bwMode="auto">
          <a:xfrm>
            <a:off x="0" y="6488814"/>
            <a:ext cx="1524000" cy="369186"/>
          </a:xfrm>
          <a:prstGeom prst="rect">
            <a:avLst/>
          </a:prstGeom>
          <a:noFill/>
        </p:spPr>
      </p:pic>
    </p:spTree>
    <p:extLst>
      <p:ext uri="{BB962C8B-B14F-4D97-AF65-F5344CB8AC3E}">
        <p14:creationId xmlns:p14="http://schemas.microsoft.com/office/powerpoint/2010/main" val="927741109"/>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Authentic Zone</a:t>
            </a:r>
            <a:endParaRPr lang="en-US" dirty="0"/>
          </a:p>
        </p:txBody>
      </p:sp>
      <p:pic>
        <p:nvPicPr>
          <p:cNvPr id="4" name="Content Placeholder 3" descr="Screen Shot 2018-08-09 at 7.19.52 PM.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p:pic>
    </p:spTree>
    <p:extLst>
      <p:ext uri="{BB962C8B-B14F-4D97-AF65-F5344CB8AC3E}">
        <p14:creationId xmlns:p14="http://schemas.microsoft.com/office/powerpoint/2010/main" val="18826749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Asian Session, inducing buyers</a:t>
            </a:r>
            <a:endParaRPr lang="en-US" dirty="0"/>
          </a:p>
        </p:txBody>
      </p:sp>
      <p:pic>
        <p:nvPicPr>
          <p:cNvPr id="4" name="Content Placeholder 3" descr="Screen Shot 2018-08-09 at 7.23.38 PM.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p:pic>
    </p:spTree>
    <p:extLst>
      <p:ext uri="{BB962C8B-B14F-4D97-AF65-F5344CB8AC3E}">
        <p14:creationId xmlns:p14="http://schemas.microsoft.com/office/powerpoint/2010/main" val="3736695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London Session, taking it right back with trend</a:t>
            </a:r>
            <a:endParaRPr lang="en-US" dirty="0"/>
          </a:p>
        </p:txBody>
      </p:sp>
      <p:pic>
        <p:nvPicPr>
          <p:cNvPr id="4" name="Content Placeholder 3" descr="Screen Shot 2018-08-09 at 7.27.33 PM.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p:pic>
    </p:spTree>
    <p:extLst>
      <p:ext uri="{BB962C8B-B14F-4D97-AF65-F5344CB8AC3E}">
        <p14:creationId xmlns:p14="http://schemas.microsoft.com/office/powerpoint/2010/main" val="11173833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Rail-Road Tracks </a:t>
            </a:r>
            <a:r>
              <a:rPr lang="en-US" dirty="0"/>
              <a:t>R</a:t>
            </a:r>
            <a:r>
              <a:rPr lang="en-US" dirty="0" smtClean="0"/>
              <a:t>eversal </a:t>
            </a:r>
            <a:r>
              <a:rPr lang="en-US" dirty="0"/>
              <a:t>C</a:t>
            </a:r>
            <a:r>
              <a:rPr lang="en-US" dirty="0" smtClean="0"/>
              <a:t>andle</a:t>
            </a:r>
            <a:endParaRPr lang="en-US" dirty="0"/>
          </a:p>
        </p:txBody>
      </p:sp>
      <p:pic>
        <p:nvPicPr>
          <p:cNvPr id="4" name="Content Placeholder 3" descr="Screen Shot 2018-08-09 at 7.35.57 PM.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p:pic>
    </p:spTree>
    <p:extLst>
      <p:ext uri="{BB962C8B-B14F-4D97-AF65-F5344CB8AC3E}">
        <p14:creationId xmlns:p14="http://schemas.microsoft.com/office/powerpoint/2010/main" val="2121705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Morning Star Reversal </a:t>
            </a:r>
            <a:r>
              <a:rPr lang="en-US" dirty="0"/>
              <a:t>C</a:t>
            </a:r>
            <a:r>
              <a:rPr lang="en-US" dirty="0" smtClean="0"/>
              <a:t>andle</a:t>
            </a:r>
            <a:endParaRPr lang="en-US" dirty="0"/>
          </a:p>
        </p:txBody>
      </p:sp>
      <p:pic>
        <p:nvPicPr>
          <p:cNvPr id="4" name="Content Placeholder 3" descr="Screen Shot 2018-08-09 at 7.37.25 PM.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p:pic>
    </p:spTree>
    <p:extLst>
      <p:ext uri="{BB962C8B-B14F-4D97-AF65-F5344CB8AC3E}">
        <p14:creationId xmlns:p14="http://schemas.microsoft.com/office/powerpoint/2010/main" val="28080738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solidFill>
                  <a:srgbClr val="7030A0"/>
                </a:solidFill>
              </a:rPr>
              <a:t>Reading the Tape</a:t>
            </a:r>
            <a:endParaRPr lang="en-US" b="1" u="sng" dirty="0">
              <a:solidFill>
                <a:srgbClr val="7030A0"/>
              </a:solidFill>
            </a:endParaRPr>
          </a:p>
        </p:txBody>
      </p:sp>
      <p:sp>
        <p:nvSpPr>
          <p:cNvPr id="3" name="Content Placeholder 2"/>
          <p:cNvSpPr>
            <a:spLocks noGrp="1"/>
          </p:cNvSpPr>
          <p:nvPr>
            <p:ph idx="1"/>
          </p:nvPr>
        </p:nvSpPr>
        <p:spPr/>
        <p:txBody>
          <a:bodyPr>
            <a:normAutofit/>
          </a:bodyPr>
          <a:lstStyle/>
          <a:p>
            <a:r>
              <a:rPr lang="en-US" sz="2000" dirty="0"/>
              <a:t>Fill in the details. Anything clear patterns from the tape?   Develop the habit of spotting patterns from just the tape that you can trade off of going forward.  For example, there was a strongly held bid above a technical resistance level and then the stock was very clean</a:t>
            </a:r>
            <a:r>
              <a:rPr lang="en-US" sz="2000" dirty="0" smtClean="0"/>
              <a:t>.</a:t>
            </a:r>
          </a:p>
          <a:p>
            <a:endParaRPr lang="en-US" sz="2000" dirty="0"/>
          </a:p>
          <a:p>
            <a:pPr>
              <a:buNone/>
            </a:pPr>
            <a:r>
              <a:rPr lang="en-US" sz="2000" dirty="0" smtClean="0"/>
              <a:t>* </a:t>
            </a:r>
            <a:r>
              <a:rPr lang="en-US" sz="2000" dirty="0"/>
              <a:t>Include tape of the play, cut the tape for the most important parts of </a:t>
            </a:r>
            <a:r>
              <a:rPr lang="en-US" sz="2000" dirty="0" smtClean="0"/>
              <a:t>the trade </a:t>
            </a:r>
            <a:r>
              <a:rPr lang="en-US" sz="2000" dirty="0"/>
              <a:t>to be most efficient for the </a:t>
            </a:r>
            <a:r>
              <a:rPr lang="en-US" sz="2000" dirty="0" smtClean="0"/>
              <a:t>viewer*</a:t>
            </a:r>
            <a:endParaRPr lang="en-US" sz="2000" dirty="0"/>
          </a:p>
        </p:txBody>
      </p:sp>
      <p:pic>
        <p:nvPicPr>
          <p:cNvPr id="4" name="Picture 2" descr="G:\SMB Training logo.bmp"/>
          <p:cNvPicPr>
            <a:picLocks noChangeAspect="1" noChangeArrowheads="1"/>
          </p:cNvPicPr>
          <p:nvPr/>
        </p:nvPicPr>
        <p:blipFill>
          <a:blip r:embed="rId2" cstate="print"/>
          <a:srcRect/>
          <a:stretch>
            <a:fillRect/>
          </a:stretch>
        </p:blipFill>
        <p:spPr bwMode="auto">
          <a:xfrm>
            <a:off x="0" y="6488814"/>
            <a:ext cx="1524000" cy="369186"/>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solidFill>
                  <a:srgbClr val="7030A0"/>
                </a:solidFill>
              </a:rPr>
              <a:t>Trade </a:t>
            </a:r>
            <a:r>
              <a:rPr lang="en-US" b="1" u="sng" dirty="0" err="1" smtClean="0">
                <a:solidFill>
                  <a:srgbClr val="7030A0"/>
                </a:solidFill>
              </a:rPr>
              <a:t>Managment</a:t>
            </a:r>
            <a:endParaRPr lang="en-US" b="1" u="sng" dirty="0">
              <a:solidFill>
                <a:srgbClr val="7030A0"/>
              </a:solidFill>
            </a:endParaRPr>
          </a:p>
        </p:txBody>
      </p:sp>
      <p:sp>
        <p:nvSpPr>
          <p:cNvPr id="3" name="Content Placeholder 2"/>
          <p:cNvSpPr>
            <a:spLocks noGrp="1"/>
          </p:cNvSpPr>
          <p:nvPr>
            <p:ph idx="1"/>
          </p:nvPr>
        </p:nvSpPr>
        <p:spPr/>
        <p:txBody>
          <a:bodyPr>
            <a:normAutofit/>
          </a:bodyPr>
          <a:lstStyle/>
          <a:p>
            <a:pPr marL="457200" indent="-457200">
              <a:buFont typeface="+mj-lt"/>
              <a:buAutoNum type="arabicParenR"/>
            </a:pPr>
            <a:r>
              <a:rPr lang="en-US" sz="2000" dirty="0" smtClean="0"/>
              <a:t>Mark </a:t>
            </a:r>
            <a:r>
              <a:rPr lang="en-US" sz="2000" dirty="0"/>
              <a:t>up the chart of the trade intraday:</a:t>
            </a:r>
          </a:p>
          <a:p>
            <a:pPr marL="857250" lvl="1" indent="-457200">
              <a:buFont typeface="+mj-lt"/>
              <a:buAutoNum type="alphaLcParenR"/>
            </a:pPr>
            <a:r>
              <a:rPr lang="en-US" sz="2000" dirty="0" smtClean="0"/>
              <a:t>Entry</a:t>
            </a:r>
          </a:p>
          <a:p>
            <a:pPr marL="857250" lvl="1" indent="-457200">
              <a:buFont typeface="+mj-lt"/>
              <a:buAutoNum type="alphaLcParenR"/>
            </a:pPr>
            <a:r>
              <a:rPr lang="en-US" sz="2000" dirty="0" smtClean="0"/>
              <a:t>Stop</a:t>
            </a:r>
          </a:p>
          <a:p>
            <a:pPr marL="857250" lvl="1" indent="-457200">
              <a:buFont typeface="+mj-lt"/>
              <a:buAutoNum type="alphaLcParenR"/>
            </a:pPr>
            <a:r>
              <a:rPr lang="en-US" sz="2000" dirty="0" smtClean="0"/>
              <a:t>Exit                                    </a:t>
            </a:r>
            <a:r>
              <a:rPr lang="en-US" sz="2000" dirty="0"/>
              <a:t>	</a:t>
            </a:r>
          </a:p>
          <a:p>
            <a:pPr marL="457200" indent="-457200">
              <a:buFont typeface="+mj-lt"/>
              <a:buAutoNum type="arabicParenR"/>
            </a:pPr>
            <a:r>
              <a:rPr lang="en-US" sz="2000" dirty="0" smtClean="0"/>
              <a:t>Where </a:t>
            </a:r>
            <a:r>
              <a:rPr lang="en-US" sz="2000" dirty="0"/>
              <a:t>would you add size</a:t>
            </a:r>
            <a:r>
              <a:rPr lang="en-US" sz="2000" dirty="0" smtClean="0"/>
              <a:t>? On a pullback.</a:t>
            </a:r>
            <a:endParaRPr lang="en-US" sz="2000" dirty="0"/>
          </a:p>
          <a:p>
            <a:pPr marL="457200" indent="-457200">
              <a:buFont typeface="+mj-lt"/>
              <a:buAutoNum type="arabicParenR"/>
            </a:pPr>
            <a:r>
              <a:rPr lang="en-US" sz="2000" dirty="0" smtClean="0"/>
              <a:t>Where </a:t>
            </a:r>
            <a:r>
              <a:rPr lang="en-US" sz="2000" dirty="0"/>
              <a:t>was your initial stop? </a:t>
            </a:r>
            <a:r>
              <a:rPr lang="en-US" sz="2000" dirty="0" smtClean="0"/>
              <a:t>The previous candle above the </a:t>
            </a:r>
            <a:r>
              <a:rPr lang="en-US" sz="2000" dirty="0" smtClean="0"/>
              <a:t>zone. </a:t>
            </a:r>
            <a:r>
              <a:rPr lang="en-US" sz="2000" dirty="0" smtClean="0"/>
              <a:t>Did </a:t>
            </a:r>
            <a:r>
              <a:rPr lang="en-US" sz="2000" dirty="0"/>
              <a:t>you adjust your stop as the play developed? If so, why did you adjust your stop</a:t>
            </a:r>
            <a:r>
              <a:rPr lang="en-US" sz="2000" dirty="0" smtClean="0"/>
              <a:t>? I would move to break even after the pullback continues </a:t>
            </a:r>
            <a:r>
              <a:rPr lang="en-US" sz="2000" dirty="0" smtClean="0"/>
              <a:t>to my target; so I’m only risking one position at a time. </a:t>
            </a:r>
            <a:endParaRPr lang="en-US" sz="2000" dirty="0"/>
          </a:p>
          <a:p>
            <a:pPr marL="457200" indent="-457200">
              <a:buFont typeface="+mj-lt"/>
              <a:buAutoNum type="arabicParenR"/>
            </a:pPr>
            <a:r>
              <a:rPr lang="en-US" sz="2000" dirty="0" smtClean="0"/>
              <a:t>Where </a:t>
            </a:r>
            <a:r>
              <a:rPr lang="en-US" sz="2000" dirty="0"/>
              <a:t>did you take profits? </a:t>
            </a:r>
            <a:r>
              <a:rPr lang="en-US" sz="2000" dirty="0" smtClean="0"/>
              <a:t>Just above the next opposing demand zone. </a:t>
            </a:r>
            <a:r>
              <a:rPr lang="en-US" sz="2000" dirty="0" smtClean="0"/>
              <a:t>How </a:t>
            </a:r>
            <a:r>
              <a:rPr lang="en-US" sz="2000" dirty="0"/>
              <a:t>do you pick your profit targets</a:t>
            </a:r>
            <a:r>
              <a:rPr lang="en-US" sz="2000" dirty="0" smtClean="0"/>
              <a:t>? Same as above</a:t>
            </a:r>
            <a:endParaRPr lang="en-US" sz="2000" dirty="0"/>
          </a:p>
        </p:txBody>
      </p:sp>
      <p:pic>
        <p:nvPicPr>
          <p:cNvPr id="4" name="Picture 2" descr="G:\SMB Training logo.bmp"/>
          <p:cNvPicPr>
            <a:picLocks noChangeAspect="1" noChangeArrowheads="1"/>
          </p:cNvPicPr>
          <p:nvPr/>
        </p:nvPicPr>
        <p:blipFill>
          <a:blip r:embed="rId2" cstate="print"/>
          <a:srcRect/>
          <a:stretch>
            <a:fillRect/>
          </a:stretch>
        </p:blipFill>
        <p:spPr bwMode="auto">
          <a:xfrm>
            <a:off x="0" y="6488814"/>
            <a:ext cx="1524000" cy="369186"/>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Trade</a:t>
            </a:r>
            <a:endParaRPr lang="en-US" dirty="0"/>
          </a:p>
        </p:txBody>
      </p:sp>
      <p:pic>
        <p:nvPicPr>
          <p:cNvPr id="4" name="Content Placeholder 3" descr="Screen Shot 2018-08-09 at 7.33.25 PM.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a:xfrm>
            <a:off x="533400" y="1600200"/>
            <a:ext cx="8229600" cy="4525963"/>
          </a:xfrm>
        </p:spPr>
      </p:pic>
    </p:spTree>
    <p:extLst>
      <p:ext uri="{BB962C8B-B14F-4D97-AF65-F5344CB8AC3E}">
        <p14:creationId xmlns:p14="http://schemas.microsoft.com/office/powerpoint/2010/main" val="21798633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solidFill>
                  <a:srgbClr val="7030A0"/>
                </a:solidFill>
              </a:rPr>
              <a:t>Trade Review</a:t>
            </a:r>
            <a:endParaRPr lang="en-US" b="1" u="sng" dirty="0">
              <a:solidFill>
                <a:srgbClr val="7030A0"/>
              </a:solidFill>
            </a:endParaRPr>
          </a:p>
        </p:txBody>
      </p:sp>
      <p:sp>
        <p:nvSpPr>
          <p:cNvPr id="3" name="Content Placeholder 2"/>
          <p:cNvSpPr>
            <a:spLocks noGrp="1"/>
          </p:cNvSpPr>
          <p:nvPr>
            <p:ph idx="1"/>
          </p:nvPr>
        </p:nvSpPr>
        <p:spPr/>
        <p:txBody>
          <a:bodyPr>
            <a:normAutofit/>
          </a:bodyPr>
          <a:lstStyle/>
          <a:p>
            <a:r>
              <a:rPr lang="en-US" sz="2000" dirty="0"/>
              <a:t>What did you learn from this trade? </a:t>
            </a:r>
            <a:r>
              <a:rPr lang="en-US" sz="2000" dirty="0" smtClean="0"/>
              <a:t>I learned to be cognizant about how the sessions can be used to change the direction of a trend. How </a:t>
            </a:r>
            <a:r>
              <a:rPr lang="en-US" sz="2000" dirty="0"/>
              <a:t>could you have done better? </a:t>
            </a:r>
            <a:r>
              <a:rPr lang="en-US" sz="2000" dirty="0" smtClean="0"/>
              <a:t>I need to learn to wait for confirmation before I enter and learn to stay with the trend instead of always looking for the counter trend trade. How </a:t>
            </a:r>
            <a:r>
              <a:rPr lang="en-US" sz="2000" dirty="0"/>
              <a:t>would you trade this differently for the next trade</a:t>
            </a:r>
            <a:r>
              <a:rPr lang="en-US" sz="2000" dirty="0" smtClean="0"/>
              <a:t>? </a:t>
            </a:r>
            <a:r>
              <a:rPr lang="en-US" sz="2000" dirty="0" smtClean="0"/>
              <a:t>I would let the patterns present themselves before I enter keeping the sessions volume in mind. </a:t>
            </a:r>
            <a:endParaRPr lang="en-US" sz="2000" dirty="0"/>
          </a:p>
        </p:txBody>
      </p:sp>
      <p:pic>
        <p:nvPicPr>
          <p:cNvPr id="4" name="Picture 2" descr="G:\SMB Training logo.bmp"/>
          <p:cNvPicPr>
            <a:picLocks noChangeAspect="1" noChangeArrowheads="1"/>
          </p:cNvPicPr>
          <p:nvPr/>
        </p:nvPicPr>
        <p:blipFill>
          <a:blip r:embed="rId2" cstate="print"/>
          <a:srcRect/>
          <a:stretch>
            <a:fillRect/>
          </a:stretch>
        </p:blipFill>
        <p:spPr bwMode="auto">
          <a:xfrm>
            <a:off x="0" y="6488814"/>
            <a:ext cx="1524000" cy="369186"/>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TotalTime>
  <Words>337</Words>
  <Application>Microsoft Macintosh PowerPoint</Application>
  <PresentationFormat>On-screen Show (4:3)</PresentationFormat>
  <Paragraphs>32</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PowerPoint Presentation</vt:lpstr>
      <vt:lpstr>Big Picture</vt:lpstr>
      <vt:lpstr>Trend within Market Geometry</vt:lpstr>
      <vt:lpstr>Intraday Fundamentals</vt:lpstr>
      <vt:lpstr>Technical Analysis</vt:lpstr>
      <vt:lpstr>Authentic Zone</vt:lpstr>
      <vt:lpstr>Asian Session, inducing buyers</vt:lpstr>
      <vt:lpstr>London Session, taking it right back with trend</vt:lpstr>
      <vt:lpstr>Rail-Road Tracks Reversal Candle</vt:lpstr>
      <vt:lpstr>Morning Star Reversal Candle</vt:lpstr>
      <vt:lpstr>Reading the Tape</vt:lpstr>
      <vt:lpstr>Trade Managment</vt:lpstr>
      <vt:lpstr>Trade</vt:lpstr>
      <vt:lpstr>Trade Review</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SMB Capital</dc:creator>
  <cp:lastModifiedBy>KAVANAUGH</cp:lastModifiedBy>
  <cp:revision>10</cp:revision>
  <dcterms:created xsi:type="dcterms:W3CDTF">2011-12-12T16:35:55Z</dcterms:created>
  <dcterms:modified xsi:type="dcterms:W3CDTF">2018-08-11T04:34:51Z</dcterms:modified>
</cp:coreProperties>
</file>