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8" r:id="rId22"/>
    <p:sldId id="279" r:id="rId23"/>
    <p:sldId id="280" r:id="rId24"/>
    <p:sldId id="281"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1" d="100"/>
          <a:sy n="51" d="100"/>
        </p:scale>
        <p:origin x="-1229" y="-8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BBMA ZERO LOSS ZONE </a:t>
            </a:r>
            <a:endParaRPr lang="en-US" dirty="0"/>
          </a:p>
        </p:txBody>
      </p:sp>
      <p:sp>
        <p:nvSpPr>
          <p:cNvPr id="5" name="Content Placeholder 4"/>
          <p:cNvSpPr>
            <a:spLocks noGrp="1"/>
          </p:cNvSpPr>
          <p:nvPr>
            <p:ph idx="1"/>
          </p:nvPr>
        </p:nvSpPr>
        <p:spPr/>
        <p:txBody>
          <a:bodyPr/>
          <a:lstStyle/>
          <a:p>
            <a:r>
              <a:rPr lang="en-US" dirty="0" smtClean="0"/>
              <a:t>BEFORE GOING TO THIS PRESENTATION CHECK</a:t>
            </a:r>
          </a:p>
          <a:p>
            <a:endParaRPr lang="en-US" dirty="0" smtClean="0"/>
          </a:p>
          <a:p>
            <a:pPr>
              <a:buNone/>
            </a:pPr>
            <a:r>
              <a:rPr lang="en-US" dirty="0" smtClean="0"/>
              <a:t>BBMA BASIC VIDEO IN YOU TUBE MANY VIDEOS ARE THERE IN YOUTUBE BUT THIS CHANNEL IS BEST SINCE HE UPLOAD LIVE SEMINAR BY OMA ALLY AND ROOHI AND IT’S THE BEST </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2"/>
          <a:srcRect/>
          <a:stretch>
            <a:fillRect/>
          </a:stretch>
        </p:blipFill>
        <p:spPr bwMode="auto">
          <a:xfrm>
            <a:off x="-3124200" y="-2971800"/>
            <a:ext cx="12573000" cy="11701150"/>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p:txBody>
          <a:bodyPr>
            <a:normAutofit lnSpcReduction="10000"/>
          </a:bodyPr>
          <a:lstStyle/>
          <a:p>
            <a:r>
              <a:rPr lang="en-US" dirty="0" smtClean="0"/>
              <a:t>12 VIDEOS WILL BE THERE BE PATIENT LISTEN ALL VIDEOS SLOWLY AND THEN  READ THIS PRESENTATION WITHOUT KNOWING BASIC YOU CANNOT UNDERSTAND THIS PRESENTATION VIDEOS WILL BE IN MALAY LANGUAGE ONLY BUT YOU CAN UNDERSTAND CHART LANGUAGE SO WATCH IT TILL YOU UNDERSTAND FIRST TIME YOU MAY FEAR AFTER MANY TIME WATCHING YOU GET SOME IDEA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US" dirty="0" smtClean="0"/>
              <a:t>SO HOW THE TREND START AND END WATCH BOLLINGER BAND WITH MA 50 </a:t>
            </a:r>
          </a:p>
          <a:p>
            <a:pPr>
              <a:buNone/>
            </a:pPr>
            <a:r>
              <a:rPr lang="en-US" dirty="0" smtClean="0"/>
              <a:t>BUY EXAMPLE :</a:t>
            </a:r>
            <a:endParaRPr lang="en-US" dirty="0" smtClean="0"/>
          </a:p>
          <a:p>
            <a:pPr>
              <a:buNone/>
            </a:pPr>
            <a:r>
              <a:rPr lang="en-US" dirty="0" smtClean="0"/>
              <a:t>WHEN MA 50 </a:t>
            </a:r>
            <a:r>
              <a:rPr lang="en-US" dirty="0" smtClean="0"/>
              <a:t>TOUCH TOP BOLLINGER BAND </a:t>
            </a:r>
            <a:r>
              <a:rPr lang="en-US" dirty="0" smtClean="0"/>
              <a:t>TREND  </a:t>
            </a:r>
            <a:r>
              <a:rPr lang="en-US" dirty="0" smtClean="0"/>
              <a:t>IS SLOWING AND AFTER TOUCHING TOP BB IT WILL TOUCH MID BB SO SIDE WAY WILL START AFTER TOUCHING MID BB IT WILL TOUCH LOW BB AFTER THAT OUR ZONE STARTS </a:t>
            </a:r>
            <a:endParaRPr lang="en-US" dirty="0" smtClean="0"/>
          </a:p>
          <a:p>
            <a:pPr>
              <a:buNone/>
            </a:pPr>
            <a:r>
              <a:rPr lang="en-US" dirty="0" smtClean="0"/>
              <a:t>SAME REVERSE FOR SELL I WILL SHOW EXAMPLE IN NEXT SLIDE </a:t>
            </a:r>
          </a:p>
          <a:p>
            <a:pPr>
              <a:buNone/>
            </a:pPr>
            <a:r>
              <a:rPr lang="en-US" dirty="0" smtClean="0"/>
              <a:t>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p:cNvPicPr>
            <a:picLocks noChangeAspect="1" noChangeArrowheads="1"/>
          </p:cNvPicPr>
          <p:nvPr/>
        </p:nvPicPr>
        <p:blipFill>
          <a:blip r:embed="rId2"/>
          <a:srcRect/>
          <a:stretch>
            <a:fillRect/>
          </a:stretch>
        </p:blipFill>
        <p:spPr bwMode="auto">
          <a:xfrm>
            <a:off x="-2607469" y="0"/>
            <a:ext cx="14358938" cy="68580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4" name="Picture 2"/>
          <p:cNvPicPr>
            <a:picLocks noGrp="1" noChangeAspect="1" noChangeArrowheads="1"/>
          </p:cNvPicPr>
          <p:nvPr>
            <p:ph idx="1"/>
          </p:nvPr>
        </p:nvPicPr>
        <p:blipFill>
          <a:blip r:embed="rId2"/>
          <a:srcRect/>
          <a:stretch>
            <a:fillRect/>
          </a:stretch>
        </p:blipFill>
        <p:spPr bwMode="auto">
          <a:xfrm>
            <a:off x="-3352800" y="137031"/>
            <a:ext cx="16078200" cy="7559788"/>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p:txBody>
          <a:bodyPr/>
          <a:lstStyle/>
          <a:p>
            <a:r>
              <a:rPr lang="en-US" dirty="0" smtClean="0"/>
              <a:t>MA 50 TRAVELLING TO EACH BOLLINGER BAND PRICE WILL CREATE SIDE WAY ,TREND START AND TREND REVERSAL SO LETS COMBINE WITH BBMA CODE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p:txBody>
          <a:bodyPr/>
          <a:lstStyle/>
          <a:p>
            <a:r>
              <a:rPr lang="en-US" dirty="0" smtClean="0"/>
              <a:t>ADD THIS INDICATOR IN SUBWINDOW </a:t>
            </a:r>
          </a:p>
          <a:p>
            <a:endParaRPr lang="en-US" dirty="0" smtClean="0"/>
          </a:p>
          <a:p>
            <a:r>
              <a:rPr lang="en-US" dirty="0" smtClean="0"/>
              <a:t>RSI 13 DEFAULT SETTING </a:t>
            </a:r>
          </a:p>
          <a:p>
            <a:r>
              <a:rPr lang="en-US" dirty="0" smtClean="0"/>
              <a:t>RSI3 DEFAULT SETTING </a:t>
            </a:r>
          </a:p>
          <a:p>
            <a:r>
              <a:rPr lang="en-US" dirty="0" smtClean="0"/>
              <a:t>STOCHASTIC SETTING  CHECK IT IN NEXT SLIDE WITH IMAGE </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146" name="Picture 2"/>
          <p:cNvPicPr>
            <a:picLocks noGrp="1" noChangeAspect="1" noChangeArrowheads="1"/>
          </p:cNvPicPr>
          <p:nvPr>
            <p:ph idx="1"/>
          </p:nvPr>
        </p:nvPicPr>
        <p:blipFill>
          <a:blip r:embed="rId2"/>
          <a:srcRect/>
          <a:stretch>
            <a:fillRect/>
          </a:stretch>
        </p:blipFill>
        <p:spPr bwMode="auto">
          <a:xfrm>
            <a:off x="-3657600" y="-649826"/>
            <a:ext cx="16764000" cy="9193161"/>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p:txBody>
          <a:bodyPr/>
          <a:lstStyle/>
          <a:p>
            <a:r>
              <a:rPr lang="en-US" dirty="0" smtClean="0"/>
              <a:t>YOU MUST CHECK REENTRY IN DAILY AND WEEKLY ONLY NOT IN SMALLER TIME FRAME YOU HAVE 28 PAIRS SO EACH WEEK YOU GET MANY  SIGNALS </a:t>
            </a:r>
          </a:p>
          <a:p>
            <a:r>
              <a:rPr lang="en-US" dirty="0" smtClean="0"/>
              <a:t>MY WAY OF SEEING REENTRY IS DIFFERENT CHECK RSI 3 IN DAILY OR WEEKLY IF RSI 3 IS ABOVE 80 LEVEL AND MA50 NEAR THEN IT IS SELL  ZONE ONLY</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p:txBody>
          <a:bodyPr/>
          <a:lstStyle/>
          <a:p>
            <a:r>
              <a:rPr lang="en-US" dirty="0" smtClean="0"/>
              <a:t>If </a:t>
            </a:r>
            <a:r>
              <a:rPr lang="en-US" dirty="0" err="1" smtClean="0"/>
              <a:t>rsi</a:t>
            </a:r>
            <a:r>
              <a:rPr lang="en-US" dirty="0" smtClean="0"/>
              <a:t>  3  is  below  20 and m50 near then it is sell zone ma 50 should be near then it is more valid lets see next slide few example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pic>
        <p:nvPicPr>
          <p:cNvPr id="7170" name="Picture 2"/>
          <p:cNvPicPr>
            <a:picLocks noGrp="1" noChangeAspect="1" noChangeArrowheads="1"/>
          </p:cNvPicPr>
          <p:nvPr>
            <p:ph idx="1"/>
          </p:nvPr>
        </p:nvPicPr>
        <p:blipFill>
          <a:blip r:embed="rId2"/>
          <a:srcRect/>
          <a:stretch>
            <a:fillRect/>
          </a:stretch>
        </p:blipFill>
        <p:spPr bwMode="auto">
          <a:xfrm>
            <a:off x="-2971800" y="-24214"/>
            <a:ext cx="15544800" cy="8010391"/>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8194" name="Picture 2"/>
          <p:cNvPicPr>
            <a:picLocks noChangeAspect="1" noChangeArrowheads="1"/>
          </p:cNvPicPr>
          <p:nvPr/>
        </p:nvPicPr>
        <p:blipFill>
          <a:blip r:embed="rId2"/>
          <a:srcRect/>
          <a:stretch>
            <a:fillRect/>
          </a:stretch>
        </p:blipFill>
        <p:spPr bwMode="auto">
          <a:xfrm>
            <a:off x="-3733800" y="-674239"/>
            <a:ext cx="17373600" cy="8582922"/>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ZERO LOSS ZONE </a:t>
            </a:r>
            <a:endParaRPr lang="en-US" dirty="0"/>
          </a:p>
        </p:txBody>
      </p:sp>
      <p:sp>
        <p:nvSpPr>
          <p:cNvPr id="3" name="Content Placeholder 2"/>
          <p:cNvSpPr>
            <a:spLocks noGrp="1"/>
          </p:cNvSpPr>
          <p:nvPr>
            <p:ph idx="1"/>
          </p:nvPr>
        </p:nvSpPr>
        <p:spPr/>
        <p:txBody>
          <a:bodyPr/>
          <a:lstStyle/>
          <a:p>
            <a:r>
              <a:rPr lang="en-US" dirty="0" smtClean="0"/>
              <a:t>SOME TIME RSI 3 AND WILLNOT COINCIDE WITH MA 50  IF NOT COINCIDE THEN IT WILL BE AN COUNTER TREND TO TRADE WITH COUNTER YOU NEED SOME  EXPERIENCE  SO NOW AN  BEGINNER YOU TRADE WITH TREND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p:txBody>
          <a:bodyPr/>
          <a:lstStyle/>
          <a:p>
            <a:r>
              <a:rPr lang="en-US" dirty="0" smtClean="0"/>
              <a:t> FOR SEE  IF RSI 3 ABOVE 80   IN DAILY THEN GO TO H4 CHECK RSI 13 AND STOCHASTIC POSTION IT WILL BE ABOVE 80 IT MEANS  PRICE IS IN HIGH LEVEL </a:t>
            </a:r>
          </a:p>
          <a:p>
            <a:endParaRPr lang="en-US" dirty="0" smtClean="0"/>
          </a:p>
          <a:p>
            <a:r>
              <a:rPr lang="en-US" dirty="0" smtClean="0"/>
              <a:t>REVERSE FOR BUY </a:t>
            </a:r>
            <a:endParaRPr lang="en-US" dirty="0"/>
          </a:p>
        </p:txBody>
      </p:sp>
      <p:pic>
        <p:nvPicPr>
          <p:cNvPr id="9218" name="Picture 2"/>
          <p:cNvPicPr>
            <a:picLocks noChangeAspect="1" noChangeArrowheads="1"/>
          </p:cNvPicPr>
          <p:nvPr/>
        </p:nvPicPr>
        <p:blipFill>
          <a:blip r:embed="rId2"/>
          <a:srcRect/>
          <a:stretch>
            <a:fillRect/>
          </a:stretch>
        </p:blipFill>
        <p:spPr bwMode="auto">
          <a:xfrm>
            <a:off x="323850" y="1330325"/>
            <a:ext cx="8496300" cy="419735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1266" name="Picture 2"/>
          <p:cNvPicPr>
            <a:picLocks noGrp="1" noChangeAspect="1" noChangeArrowheads="1"/>
          </p:cNvPicPr>
          <p:nvPr>
            <p:ph idx="1"/>
          </p:nvPr>
        </p:nvPicPr>
        <p:blipFill>
          <a:blip r:embed="rId2"/>
          <a:srcRect/>
          <a:stretch>
            <a:fillRect/>
          </a:stretch>
        </p:blipFill>
        <p:spPr bwMode="auto">
          <a:xfrm>
            <a:off x="-2518325" y="228599"/>
            <a:ext cx="15624725" cy="8009411"/>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a:xfrm>
            <a:off x="457200" y="1371600"/>
            <a:ext cx="8229600" cy="4754563"/>
          </a:xfrm>
        </p:spPr>
        <p:txBody>
          <a:bodyPr>
            <a:normAutofit fontScale="85000" lnSpcReduction="10000"/>
          </a:bodyPr>
          <a:lstStyle/>
          <a:p>
            <a:r>
              <a:rPr lang="en-US" dirty="0" smtClean="0"/>
              <a:t>NOW WE HAVE HOPE IN REENTRY </a:t>
            </a:r>
          </a:p>
          <a:p>
            <a:endParaRPr lang="en-US" dirty="0" smtClean="0"/>
          </a:p>
          <a:p>
            <a:r>
              <a:rPr lang="en-US" dirty="0" smtClean="0"/>
              <a:t>SOP FOR BBMA ZERO LOSS ZONE </a:t>
            </a:r>
          </a:p>
          <a:p>
            <a:r>
              <a:rPr lang="en-US" dirty="0" smtClean="0"/>
              <a:t>SELL EXAMPLE </a:t>
            </a:r>
          </a:p>
          <a:p>
            <a:endParaRPr lang="en-US" dirty="0" smtClean="0"/>
          </a:p>
          <a:p>
            <a:pPr>
              <a:buNone/>
            </a:pPr>
            <a:r>
              <a:rPr lang="en-US" dirty="0" smtClean="0"/>
              <a:t> RENTRY IN DAILY (RSI 3 ABOVE 80 NEAR MA50)</a:t>
            </a:r>
          </a:p>
          <a:p>
            <a:r>
              <a:rPr lang="en-US" dirty="0" smtClean="0"/>
              <a:t>EXTREME IN H4 (RSI 13  AND STOCHASTIC ABOVE 80)</a:t>
            </a:r>
          </a:p>
          <a:p>
            <a:r>
              <a:rPr lang="en-US" dirty="0" smtClean="0"/>
              <a:t>CSM IN H1 </a:t>
            </a:r>
          </a:p>
          <a:p>
            <a:r>
              <a:rPr lang="en-US" dirty="0" smtClean="0"/>
              <a:t>CHECK MA 50 TRAVELLIN IN M5 OR M15 WHEN PRICE TOUCH TOP BB SELL </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3315" name="Picture 3"/>
          <p:cNvPicPr>
            <a:picLocks noGrp="1" noChangeAspect="1" noChangeArrowheads="1"/>
          </p:cNvPicPr>
          <p:nvPr>
            <p:ph idx="1"/>
          </p:nvPr>
        </p:nvPicPr>
        <p:blipFill>
          <a:blip r:embed="rId2"/>
          <a:srcRect/>
          <a:stretch>
            <a:fillRect/>
          </a:stretch>
        </p:blipFill>
        <p:spPr bwMode="auto">
          <a:xfrm>
            <a:off x="-3505200" y="-228600"/>
            <a:ext cx="16306800" cy="7808890"/>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4338" name="Picture 2"/>
          <p:cNvPicPr>
            <a:picLocks noGrp="1" noChangeAspect="1" noChangeArrowheads="1"/>
          </p:cNvPicPr>
          <p:nvPr>
            <p:ph idx="1"/>
          </p:nvPr>
        </p:nvPicPr>
        <p:blipFill>
          <a:blip r:embed="rId2"/>
          <a:srcRect/>
          <a:stretch>
            <a:fillRect/>
          </a:stretch>
        </p:blipFill>
        <p:spPr bwMode="auto">
          <a:xfrm>
            <a:off x="-3429000" y="-128448"/>
            <a:ext cx="15240000" cy="7603103"/>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5362" name="Picture 2"/>
          <p:cNvPicPr>
            <a:picLocks noGrp="1" noChangeAspect="1" noChangeArrowheads="1"/>
          </p:cNvPicPr>
          <p:nvPr>
            <p:ph idx="1"/>
          </p:nvPr>
        </p:nvPicPr>
        <p:blipFill>
          <a:blip r:embed="rId2"/>
          <a:srcRect/>
          <a:stretch>
            <a:fillRect/>
          </a:stretch>
        </p:blipFill>
        <p:spPr bwMode="auto">
          <a:xfrm>
            <a:off x="-3200400" y="-2823"/>
            <a:ext cx="14554200" cy="7239282"/>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6386" name="Picture 2"/>
          <p:cNvPicPr>
            <a:picLocks noChangeAspect="1" noChangeArrowheads="1"/>
          </p:cNvPicPr>
          <p:nvPr/>
        </p:nvPicPr>
        <p:blipFill>
          <a:blip r:embed="rId2"/>
          <a:srcRect/>
          <a:stretch>
            <a:fillRect/>
          </a:stretch>
        </p:blipFill>
        <p:spPr bwMode="auto">
          <a:xfrm>
            <a:off x="-2667000" y="-112344"/>
            <a:ext cx="15392400" cy="7530013"/>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7410" name="Picture 2"/>
          <p:cNvPicPr>
            <a:picLocks noGrp="1" noChangeAspect="1" noChangeArrowheads="1"/>
          </p:cNvPicPr>
          <p:nvPr>
            <p:ph idx="1"/>
          </p:nvPr>
        </p:nvPicPr>
        <p:blipFill>
          <a:blip r:embed="rId2"/>
          <a:srcRect/>
          <a:stretch>
            <a:fillRect/>
          </a:stretch>
        </p:blipFill>
        <p:spPr bwMode="auto">
          <a:xfrm>
            <a:off x="-3124200" y="-527268"/>
            <a:ext cx="16154400" cy="9215597"/>
          </a:xfrm>
          <a:prstGeom prst="rect">
            <a:avLst/>
          </a:prstGeom>
          <a:noFill/>
          <a:ln w="9525">
            <a:noFill/>
            <a:miter lim="800000"/>
            <a:headEnd/>
            <a:tailEnd/>
          </a:ln>
          <a:effectLst/>
        </p:spPr>
      </p:pic>
      <p:sp>
        <p:nvSpPr>
          <p:cNvPr id="5" name="Rectangle 4"/>
          <p:cNvSpPr/>
          <p:nvPr/>
        </p:nvSpPr>
        <p:spPr>
          <a:xfrm>
            <a:off x="5257800" y="1600200"/>
            <a:ext cx="4343400" cy="1295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CHECK THE TREND NOW BOOM  IT S THE POWE R OF ZERO LOSS ZONE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r>
              <a:rPr lang="en-US" dirty="0" smtClean="0"/>
              <a:t>NOW MOST IMPORTANT SL AND TP AND MONEY MANAGEMENT AND RISK MANAGEMENT </a:t>
            </a:r>
          </a:p>
          <a:p>
            <a:endParaRPr lang="en-US" dirty="0" smtClean="0"/>
          </a:p>
          <a:p>
            <a:r>
              <a:rPr lang="en-US" dirty="0" smtClean="0"/>
              <a:t>Your risk reward will be 1.2 not more than that not less than that 1.2 is the best risk  reward with good accuracy of 90 percent if you follow all rules you win rate will be 90 percent </a:t>
            </a:r>
            <a:r>
              <a:rPr lang="en-US" dirty="0" err="1" smtClean="0"/>
              <a:t>donot</a:t>
            </a:r>
            <a:r>
              <a:rPr lang="en-US" dirty="0" smtClean="0"/>
              <a:t> place </a:t>
            </a:r>
            <a:r>
              <a:rPr lang="en-US" dirty="0" err="1" smtClean="0"/>
              <a:t>stoploss</a:t>
            </a:r>
            <a:r>
              <a:rPr lang="en-US" dirty="0" smtClean="0"/>
              <a:t> above candle high only </a:t>
            </a:r>
            <a:r>
              <a:rPr lang="en-US" dirty="0" err="1" smtClean="0"/>
              <a:t>amatuer</a:t>
            </a:r>
            <a:r>
              <a:rPr lang="en-US" dirty="0" smtClean="0"/>
              <a:t> trader place stop loss above high and market maker will hunt </a:t>
            </a:r>
            <a:r>
              <a:rPr lang="en-US" dirty="0" err="1" smtClean="0"/>
              <a:t>sl</a:t>
            </a:r>
            <a:r>
              <a:rPr lang="en-US" dirty="0" smtClean="0"/>
              <a:t> easily first check your </a:t>
            </a:r>
            <a:r>
              <a:rPr lang="en-US" dirty="0" err="1" smtClean="0"/>
              <a:t>tp</a:t>
            </a:r>
            <a:r>
              <a:rPr lang="en-US" dirty="0" smtClean="0"/>
              <a:t> if your </a:t>
            </a:r>
            <a:r>
              <a:rPr lang="en-US" dirty="0" err="1" smtClean="0"/>
              <a:t>tp</a:t>
            </a:r>
            <a:r>
              <a:rPr lang="en-US" dirty="0" smtClean="0"/>
              <a:t> is 100 then your </a:t>
            </a:r>
            <a:r>
              <a:rPr lang="en-US" dirty="0" err="1" smtClean="0"/>
              <a:t>sl</a:t>
            </a:r>
            <a:r>
              <a:rPr lang="en-US" dirty="0" smtClean="0"/>
              <a:t> will be 50 pips you risk only  percent per trade if you win 10 trade its enough for month you </a:t>
            </a:r>
            <a:r>
              <a:rPr lang="en-US" dirty="0" err="1" smtClean="0"/>
              <a:t>acount</a:t>
            </a:r>
            <a:r>
              <a:rPr lang="en-US" dirty="0" smtClean="0"/>
              <a:t> will grow 20 percent so risk low and get some money in your account if you want more money increase your equity money 1000 deposit  200 will be your month profit many traders think deposit 100 risk more and then make 200  dollar in 1 trade so only many traders loss within 2 weeks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BBMA ZERO LOSS ZONE </a:t>
            </a:r>
            <a:endParaRPr lang="en-US" dirty="0"/>
          </a:p>
        </p:txBody>
      </p:sp>
      <p:sp>
        <p:nvSpPr>
          <p:cNvPr id="3" name="Content Placeholder 2"/>
          <p:cNvSpPr>
            <a:spLocks noGrp="1"/>
          </p:cNvSpPr>
          <p:nvPr>
            <p:ph idx="1"/>
          </p:nvPr>
        </p:nvSpPr>
        <p:spPr/>
        <p:txBody>
          <a:bodyPr/>
          <a:lstStyle/>
          <a:p>
            <a:r>
              <a:rPr lang="en-US" dirty="0" smtClean="0"/>
              <a:t>I will show my trades in future how to spot trades </a:t>
            </a:r>
            <a:r>
              <a:rPr lang="en-US" dirty="0" err="1" smtClean="0"/>
              <a:t>sl</a:t>
            </a:r>
            <a:r>
              <a:rPr lang="en-US" dirty="0" smtClean="0"/>
              <a:t> and </a:t>
            </a:r>
            <a:r>
              <a:rPr lang="en-US" dirty="0" err="1" smtClean="0"/>
              <a:t>tp</a:t>
            </a:r>
            <a:r>
              <a:rPr lang="en-US" dirty="0" smtClean="0"/>
              <a:t> hope I explained what I now in this presentation so pray for me and my health and family </a:t>
            </a:r>
          </a:p>
          <a:p>
            <a:endParaRPr lang="en-US" dirty="0" smtClean="0"/>
          </a:p>
          <a:p>
            <a:r>
              <a:rPr lang="en-US" dirty="0" smtClean="0"/>
              <a:t>Thank you </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TotalTime>
  <Words>668</Words>
  <Application>Microsoft Office PowerPoint</Application>
  <PresentationFormat>On-screen Show (4:3)</PresentationFormat>
  <Paragraphs>50</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BBMA ZERO LOSS ZONE </vt:lpstr>
      <vt:lpstr>Slide 2</vt:lpstr>
      <vt:lpstr>BBMA ZERO LOSS ZONE </vt:lpstr>
      <vt:lpstr>BBMA ZERO LOSS ZONE </vt:lpstr>
      <vt:lpstr>Slide 5</vt:lpstr>
      <vt:lpstr>Slide 6</vt:lpstr>
      <vt:lpstr>BBMA ZERO LOSS ZONE </vt:lpstr>
      <vt:lpstr>BBMA ZERO LOSS ZONE </vt:lpstr>
      <vt:lpstr>Slide 9</vt:lpstr>
      <vt:lpstr>BBMA ZERO LOSS ZONE </vt:lpstr>
      <vt:lpstr>BBMA ZERO LOSS ZONE </vt:lpstr>
      <vt:lpstr>BBMA ZERO LOSS ZONE </vt:lpstr>
      <vt:lpstr>Slide 13</vt:lpstr>
      <vt:lpstr>ZERO LOSS ZONE </vt:lpstr>
      <vt:lpstr>BBMA ZERO LOSS ZONE </vt:lpstr>
      <vt:lpstr>Slide 16</vt:lpstr>
      <vt:lpstr>BBMA ZERO LOSS ZONE </vt:lpstr>
      <vt:lpstr>Slide 18</vt:lpstr>
      <vt:lpstr>Slide 19</vt:lpstr>
      <vt:lpstr>Slide 20</vt:lpstr>
      <vt:lpstr>Slide 21</vt:lpstr>
      <vt:lpstr>Slide 22</vt:lpstr>
      <vt:lpstr>Slide 23</vt:lpstr>
      <vt:lpstr>BBMA ZERO LOSS ZONE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BBMA ZERO LOSS ZONE </dc:title>
  <dc:creator>Gopal</dc:creator>
  <cp:lastModifiedBy>Gopal</cp:lastModifiedBy>
  <cp:revision>19</cp:revision>
  <dcterms:created xsi:type="dcterms:W3CDTF">2006-08-16T00:00:00Z</dcterms:created>
  <dcterms:modified xsi:type="dcterms:W3CDTF">2018-01-21T03:10:10Z</dcterms:modified>
</cp:coreProperties>
</file>