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84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905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525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93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41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567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727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119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10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27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41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609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2F725-A18F-4F12-8172-F41F3E106A7C}" type="datetimeFigureOut">
              <a:rPr lang="en-US" smtClean="0"/>
              <a:t>2/16/2017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3BFC4-9632-48F5-AB33-A0F97E4C2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893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133600"/>
            <a:ext cx="5638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237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Intel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Bin Mohd Radzi, Mohd SaidiX</dc:creator>
  <cp:lastModifiedBy>Bin Mohd Radzi, Mohd SaidiX</cp:lastModifiedBy>
  <cp:revision>1</cp:revision>
  <dcterms:created xsi:type="dcterms:W3CDTF">2017-02-16T00:43:04Z</dcterms:created>
  <dcterms:modified xsi:type="dcterms:W3CDTF">2017-02-16T00:43:38Z</dcterms:modified>
</cp:coreProperties>
</file>